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4"/>
  </p:sldMasterIdLst>
  <p:notesMasterIdLst>
    <p:notesMasterId r:id="rId20"/>
  </p:notesMasterIdLst>
  <p:sldIdLst>
    <p:sldId id="288" r:id="rId5"/>
    <p:sldId id="289" r:id="rId6"/>
    <p:sldId id="290" r:id="rId7"/>
    <p:sldId id="291" r:id="rId8"/>
    <p:sldId id="292" r:id="rId9"/>
    <p:sldId id="294" r:id="rId10"/>
    <p:sldId id="296" r:id="rId11"/>
    <p:sldId id="297" r:id="rId12"/>
    <p:sldId id="298" r:id="rId13"/>
    <p:sldId id="299" r:id="rId14"/>
    <p:sldId id="300" r:id="rId15"/>
    <p:sldId id="259" r:id="rId16"/>
    <p:sldId id="302" r:id="rId17"/>
    <p:sldId id="301" r:id="rId18"/>
    <p:sldId id="303" r:id="rId19"/>
  </p:sldIdLst>
  <p:sldSz cx="9144000" cy="5143500" type="screen16x9"/>
  <p:notesSz cx="6858000" cy="9144000"/>
  <p:embeddedFontLst>
    <p:embeddedFont>
      <p:font typeface="Bebas Neue" panose="020B0606020202050201" pitchFamily="34" charset="0"/>
      <p:regular r:id="rId21"/>
    </p:embeddedFont>
    <p:embeddedFont>
      <p:font typeface="Montserrat" panose="00000500000000000000" pitchFamily="2" charset="0"/>
      <p:regular r:id="rId22"/>
      <p:bold r:id="rId23"/>
      <p:italic r:id="rId24"/>
      <p:boldItalic r:id="rId25"/>
    </p:embeddedFont>
    <p:embeddedFont>
      <p:font typeface="Montserrat ExtraBold" panose="00000900000000000000" pitchFamily="2" charset="0"/>
      <p:bold r:id="rId26"/>
    </p:embeddedFont>
    <p:embeddedFont>
      <p:font typeface="Raleway" pitchFamily="2" charset="0"/>
      <p:regular r:id="rId27"/>
    </p:embeddedFont>
    <p:embeddedFont>
      <p:font typeface="Raleway Medium" pitchFamily="2" charset="0"/>
      <p:regular r:id="rId28"/>
      <p:bold r:id="rId29"/>
      <p:italic r:id="rId30"/>
      <p:boldItalic r:id="rId31"/>
    </p:embeddedFont>
    <p:embeddedFont>
      <p:font typeface="Roboto Condensed Light" panose="02000000000000000000" pitchFamily="2" charset="0"/>
      <p:regular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C0F0B6-BD2D-4398-9EF7-5AA2029D652E}" v="3" dt="2025-03-05T10:26:47.111"/>
    <p1510:client id="{56CD7373-FB17-0BD4-9BB1-6A123EB24487}" v="103" dt="2025-03-05T10:35:28.294"/>
    <p1510:client id="{8F036583-0C94-448F-A845-5A5C4479A846}" v="34" dt="2025-03-04T15:59:50.422"/>
    <p1510:client id="{DE7023A9-D906-4EBE-8EFF-FE6F8B49B477}" v="4" dt="2025-03-04T16:05:57.723"/>
    <p1510:client id="{ECBB1398-0BBD-A136-8509-89043168BB46}" v="18" dt="2025-03-04T16:25:18.133"/>
  </p1510:revLst>
</p1510:revInfo>
</file>

<file path=ppt/tableStyles.xml><?xml version="1.0" encoding="utf-8"?>
<a:tblStyleLst xmlns:a="http://schemas.openxmlformats.org/drawingml/2006/main" def="{CB1ADA3D-BFF4-4077-BBA6-8B2D0C630A42}">
  <a:tblStyle styleId="{CB1ADA3D-BFF4-4077-BBA6-8B2D0C630A4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542DDCB-8AA4-40AF-BA39-02B71895F26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860" y="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6.fntdata"/><Relationship Id="rId21" Type="http://schemas.openxmlformats.org/officeDocument/2006/relationships/font" Target="fonts/font1.fntdata"/><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5.fntdata"/><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4.fntdata"/><Relationship Id="rId32" Type="http://schemas.openxmlformats.org/officeDocument/2006/relationships/font" Target="fonts/font12.fntdata"/><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11.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svg>
</file>

<file path=ppt/media/image32.png>
</file>

<file path=ppt/media/image33.jpeg>
</file>

<file path=ppt/media/image34.png>
</file>

<file path=ppt/media/image35.png>
</file>

<file path=ppt/media/image36.png>
</file>

<file path=ppt/media/image37.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Gold = open access to everyone, immediately upon publication</a:t>
            </a:r>
          </a:p>
          <a:p>
            <a:r>
              <a:rPr lang="en-US"/>
              <a:t>Hybrid = subscription-based journal with option on open access</a:t>
            </a:r>
          </a:p>
        </p:txBody>
      </p:sp>
      <p:sp>
        <p:nvSpPr>
          <p:cNvPr id="4" name="Slide Number Placeholder 3"/>
          <p:cNvSpPr>
            <a:spLocks noGrp="1"/>
          </p:cNvSpPr>
          <p:nvPr>
            <p:ph type="sldNum" sz="quarter" idx="5"/>
          </p:nvPr>
        </p:nvSpPr>
        <p:spPr/>
        <p:txBody>
          <a:bodyPr/>
          <a:lstStyle/>
          <a:p>
            <a:fld id="{D76CBBC8-4076-4C04-A0AD-526BBFEF57FC}" type="slidenum">
              <a:rPr lang="en-US" smtClean="0"/>
              <a:t>2</a:t>
            </a:fld>
            <a:endParaRPr lang="en-US"/>
          </a:p>
        </p:txBody>
      </p:sp>
    </p:spTree>
    <p:extLst>
      <p:ext uri="{BB962C8B-B14F-4D97-AF65-F5344CB8AC3E}">
        <p14:creationId xmlns:p14="http://schemas.microsoft.com/office/powerpoint/2010/main" val="38326066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a:t>Struggle to pay these fees</a:t>
            </a:r>
          </a:p>
          <a:p>
            <a:pPr marL="285750" indent="-285750">
              <a:buFont typeface="Arial" panose="020B0604020202020204" pitchFamily="34" charset="0"/>
              <a:buChar char="•"/>
            </a:pPr>
            <a:r>
              <a:rPr lang="en-US"/>
              <a:t>Lucrative and profitable for publishers</a:t>
            </a:r>
          </a:p>
          <a:p>
            <a:pPr marL="285750" indent="-285750">
              <a:buFont typeface="Arial" panose="020B0604020202020204" pitchFamily="34" charset="0"/>
              <a:buChar char="•"/>
            </a:pPr>
            <a:r>
              <a:rPr lang="en-US"/>
              <a:t>Challenge for DOP for sustainability</a:t>
            </a:r>
          </a:p>
          <a:p>
            <a:pPr marL="285750" indent="-285750">
              <a:buFont typeface="Arial" panose="020B0604020202020204" pitchFamily="34" charset="0"/>
              <a:buChar char="•"/>
            </a:pPr>
            <a:r>
              <a:rPr lang="en-US"/>
              <a:t>APC (article processing charge)</a:t>
            </a:r>
          </a:p>
          <a:p>
            <a:endParaRPr lang="en-US"/>
          </a:p>
        </p:txBody>
      </p:sp>
      <p:sp>
        <p:nvSpPr>
          <p:cNvPr id="4" name="Slide Number Placeholder 3"/>
          <p:cNvSpPr>
            <a:spLocks noGrp="1"/>
          </p:cNvSpPr>
          <p:nvPr>
            <p:ph type="sldNum" sz="quarter" idx="5"/>
          </p:nvPr>
        </p:nvSpPr>
        <p:spPr/>
        <p:txBody>
          <a:bodyPr/>
          <a:lstStyle/>
          <a:p>
            <a:fld id="{D76CBBC8-4076-4C04-A0AD-526BBFEF57FC}" type="slidenum">
              <a:rPr lang="en-US" smtClean="0"/>
              <a:t>5</a:t>
            </a:fld>
            <a:endParaRPr lang="en-US"/>
          </a:p>
        </p:txBody>
      </p:sp>
    </p:spTree>
    <p:extLst>
      <p:ext uri="{BB962C8B-B14F-4D97-AF65-F5344CB8AC3E}">
        <p14:creationId xmlns:p14="http://schemas.microsoft.com/office/powerpoint/2010/main" val="40290662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76CBBC8-4076-4C04-A0AD-526BBFEF57FC}" type="slidenum">
              <a:rPr lang="en-US" smtClean="0"/>
              <a:t>10</a:t>
            </a:fld>
            <a:endParaRPr lang="en-US"/>
          </a:p>
        </p:txBody>
      </p:sp>
    </p:spTree>
    <p:extLst>
      <p:ext uri="{BB962C8B-B14F-4D97-AF65-F5344CB8AC3E}">
        <p14:creationId xmlns:p14="http://schemas.microsoft.com/office/powerpoint/2010/main" val="7345864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e6e73e108a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e6e73e108a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85750" indent="-285750">
              <a:buFont typeface="Arial,Sans-Serif"/>
              <a:buChar char="•"/>
            </a:pPr>
            <a:r>
              <a:rPr lang="en-US"/>
              <a:t>A forum/open room not only for researchers but also to strengthen the link between academia and the more applied world (practitioners, consultants, stakeholders).</a:t>
            </a:r>
          </a:p>
          <a:p>
            <a:pPr marL="285750" indent="-285750">
              <a:buFont typeface="Arial,Sans-Serif"/>
              <a:buChar char="•"/>
            </a:pPr>
            <a:r>
              <a:rPr lang="en-US"/>
              <a:t>Include researchers from low- and middle-income countries as well as others.</a:t>
            </a:r>
          </a:p>
          <a:p>
            <a:pPr marL="285750" indent="-285750">
              <a:buFont typeface="Arial,Sans-Serif"/>
              <a:buChar char="•"/>
            </a:pPr>
            <a:r>
              <a:rPr lang="en-US"/>
              <a:t>Provide young researchers, including BSc and MSc students, with opportunities to enhance their work (e.g., WAs, projects).</a:t>
            </a:r>
          </a:p>
          <a:p>
            <a:pPr marL="285750" indent="-285750">
              <a:buFont typeface="Arial,Sans-Serif"/>
              <a:buChar char="•"/>
            </a:pPr>
            <a:r>
              <a:rPr lang="en-US"/>
              <a:t>Enable discussions among young researchers.</a:t>
            </a:r>
          </a:p>
          <a:p>
            <a:pPr marL="285750" indent="-285750">
              <a:buFont typeface="Arial,Sans-Serif"/>
              <a:buChar char="•"/>
            </a:pPr>
            <a:r>
              <a:rPr lang="en-US"/>
              <a:t>Introduce optional open peer review, with a live option (e.g., on Twitch) where everyone can attend and participate, as well as a non-live option (following forum standards supervised by elected peer reviewers).</a:t>
            </a:r>
          </a:p>
          <a:p>
            <a:pPr marL="285750" indent="-285750">
              <a:buFont typeface="Arial,Sans-Serif"/>
              <a:buChar char="•"/>
            </a:pPr>
            <a:r>
              <a:rPr lang="en-US"/>
              <a:t>Include a peer-review query system where reviewers can see a list of papers they would like to review.</a:t>
            </a:r>
          </a:p>
          <a:p>
            <a:pPr marL="285750" indent="-285750">
              <a:buFont typeface="Arial,Sans-Serif"/>
              <a:buChar char="•"/>
            </a:pPr>
            <a:r>
              <a:rPr lang="en-US"/>
              <a:t>Develop a mobile version to make the platform more accessible.</a:t>
            </a:r>
          </a:p>
          <a:p>
            <a:pPr marL="285750" indent="-285750">
              <a:buFont typeface="Arial,Sans-Serif"/>
              <a:buChar char="•"/>
            </a:pPr>
            <a:r>
              <a:rPr lang="en-US"/>
              <a:t>Offer prizes or symbolic presents for the best reviews every year or six months (e.g., low-budget awards and news dedications on the homepage).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e6e73e108a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e6e73e108a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b="1" i="1"/>
              <a:t>For more a scientific content:</a:t>
            </a:r>
            <a:endParaRPr lang="en-US"/>
          </a:p>
          <a:p>
            <a:pPr marL="285750" indent="-285750">
              <a:buFont typeface="Arial,Sans-Serif"/>
              <a:buChar char="•"/>
            </a:pPr>
            <a:r>
              <a:rPr lang="en-US"/>
              <a:t>Include case studies in occupational hygiene (sharing experiences, practices, and results from the field).</a:t>
            </a:r>
          </a:p>
          <a:p>
            <a:pPr marL="285750" indent="-285750">
              <a:buFont typeface="Arial,Sans-Serif"/>
              <a:buChar char="•"/>
            </a:pPr>
            <a:r>
              <a:rPr lang="en-US"/>
              <a:t>Publish commentaries such as opinion pieces, perspectives, debates, and journal clubs on current issues in occupational health.</a:t>
            </a:r>
          </a:p>
          <a:p>
            <a:pPr marL="285750" indent="-285750">
              <a:buFont typeface="Arial,Sans-Serif"/>
              <a:buChar char="•"/>
            </a:pPr>
            <a:r>
              <a:rPr lang="en-US"/>
              <a:t>Allow data and code (including R packages) to be published separately (e.g., on GitHub, Dataverse, or </a:t>
            </a:r>
            <a:r>
              <a:rPr lang="en-US" err="1"/>
              <a:t>Zenodo</a:t>
            </a:r>
            <a:r>
              <a:rPr lang="en-US"/>
              <a:t>).</a:t>
            </a:r>
          </a:p>
          <a:p>
            <a:pPr marL="285750" indent="-285750">
              <a:buFont typeface="Arial,Sans-Serif"/>
              <a:buChar char="•"/>
            </a:pPr>
            <a:r>
              <a:rPr lang="en-US"/>
              <a:t>Facilitate discussions on common and good practices, as well as standards for improving workplace health, based on guidance from agencies, institutes, or industries (e.g., CropLife’s guidance on ‘Chemical Exposure Assessment and Control During the Manufacturing Process’).</a:t>
            </a:r>
            <a:endParaRPr/>
          </a:p>
        </p:txBody>
      </p:sp>
    </p:spTree>
    <p:extLst>
      <p:ext uri="{BB962C8B-B14F-4D97-AF65-F5344CB8AC3E}">
        <p14:creationId xmlns:p14="http://schemas.microsoft.com/office/powerpoint/2010/main" val="26454624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p:cNvGrpSpPr/>
        <p:nvPr/>
      </p:nvGrpSpPr>
      <p:grpSpPr>
        <a:xfrm>
          <a:off x="0" y="0"/>
          <a:ext cx="0" cy="0"/>
          <a:chOff x="0" y="0"/>
          <a:chExt cx="0" cy="0"/>
        </a:xfrm>
      </p:grpSpPr>
      <p:sp>
        <p:nvSpPr>
          <p:cNvPr id="1077" name="Google Shape;1077;g27e53a92ec1_0_16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 name="Google Shape;1078;g27e53a92ec1_0_16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90613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5416576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accent1"/>
            </a:gs>
            <a:gs pos="63000">
              <a:srgbClr val="194175"/>
            </a:gs>
            <a:gs pos="100000">
              <a:schemeClr val="accent2"/>
            </a:gs>
          </a:gsLst>
          <a:lin ang="8099331" scaled="0"/>
        </a:gradFill>
        <a:effectLst/>
      </p:bgPr>
    </p:bg>
    <p:spTree>
      <p:nvGrpSpPr>
        <p:cNvPr id="1" name="Shape 11"/>
        <p:cNvGrpSpPr/>
        <p:nvPr/>
      </p:nvGrpSpPr>
      <p:grpSpPr>
        <a:xfrm>
          <a:off x="0" y="0"/>
          <a:ext cx="0" cy="0"/>
          <a:chOff x="0" y="0"/>
          <a:chExt cx="0" cy="0"/>
        </a:xfrm>
      </p:grpSpPr>
      <p:grpSp>
        <p:nvGrpSpPr>
          <p:cNvPr id="12" name="Google Shape;12;p3"/>
          <p:cNvGrpSpPr/>
          <p:nvPr/>
        </p:nvGrpSpPr>
        <p:grpSpPr>
          <a:xfrm>
            <a:off x="-959475" y="-172250"/>
            <a:ext cx="11032725" cy="5530000"/>
            <a:chOff x="-959475" y="-172250"/>
            <a:chExt cx="11032725" cy="5530000"/>
          </a:xfrm>
        </p:grpSpPr>
        <p:sp>
          <p:nvSpPr>
            <p:cNvPr id="13" name="Google Shape;13;p3"/>
            <p:cNvSpPr/>
            <p:nvPr/>
          </p:nvSpPr>
          <p:spPr>
            <a:xfrm flipH="1">
              <a:off x="-959475" y="3859250"/>
              <a:ext cx="2522400" cy="1498500"/>
            </a:xfrm>
            <a:prstGeom prst="round2DiagRect">
              <a:avLst>
                <a:gd name="adj1" fmla="val 50000"/>
                <a:gd name="adj2" fmla="val 0"/>
              </a:avLst>
            </a:prstGeom>
            <a:gradFill>
              <a:gsLst>
                <a:gs pos="0">
                  <a:schemeClr val="accent6"/>
                </a:gs>
                <a:gs pos="100000">
                  <a:schemeClr val="accent5"/>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p:nvPr/>
          </p:nvSpPr>
          <p:spPr>
            <a:xfrm flipH="1">
              <a:off x="-92850" y="4262900"/>
              <a:ext cx="3009900" cy="691200"/>
            </a:xfrm>
            <a:prstGeom prst="roundRect">
              <a:avLst>
                <a:gd name="adj" fmla="val 50000"/>
              </a:avLst>
            </a:prstGeom>
            <a:gradFill>
              <a:gsLst>
                <a:gs pos="0">
                  <a:schemeClr val="accent3"/>
                </a:gs>
                <a:gs pos="34000">
                  <a:srgbClr val="FAB93C"/>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rot="-5400000" flipH="1">
              <a:off x="82400" y="-466550"/>
              <a:ext cx="1265400" cy="1854000"/>
            </a:xfrm>
            <a:prstGeom prst="round1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flipH="1">
              <a:off x="7063350" y="189400"/>
              <a:ext cx="3009900" cy="691200"/>
            </a:xfrm>
            <a:prstGeom prst="roundRect">
              <a:avLst>
                <a:gd name="adj" fmla="val 50000"/>
              </a:avLst>
            </a:prstGeom>
            <a:gradFill>
              <a:gsLst>
                <a:gs pos="0">
                  <a:schemeClr val="accent6"/>
                </a:gs>
                <a:gs pos="100000">
                  <a:schemeClr val="accent5"/>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flipH="1">
              <a:off x="7891375" y="3436250"/>
              <a:ext cx="1311600" cy="1921500"/>
            </a:xfrm>
            <a:prstGeom prst="round1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18;p3"/>
          <p:cNvSpPr txBox="1">
            <a:spLocks noGrp="1"/>
          </p:cNvSpPr>
          <p:nvPr>
            <p:ph type="title"/>
          </p:nvPr>
        </p:nvSpPr>
        <p:spPr>
          <a:xfrm>
            <a:off x="3473250" y="1707250"/>
            <a:ext cx="4360200" cy="1191600"/>
          </a:xfrm>
          <a:prstGeom prst="rect">
            <a:avLst/>
          </a:prstGeom>
        </p:spPr>
        <p:txBody>
          <a:bodyPr spcFirstLastPara="1" wrap="square" lIns="91425" tIns="91425" rIns="91425" bIns="91425" anchor="ctr" anchorCtr="0">
            <a:noAutofit/>
          </a:bodyPr>
          <a:lstStyle>
            <a:lvl1pPr lvl="0" algn="l">
              <a:spcBef>
                <a:spcPts val="0"/>
              </a:spcBef>
              <a:spcAft>
                <a:spcPts val="0"/>
              </a:spcAft>
              <a:buSzPts val="3600"/>
              <a:buNone/>
              <a:defRPr sz="4500">
                <a:solidFill>
                  <a:schemeClr val="dk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title" idx="2" hasCustomPrompt="1"/>
          </p:nvPr>
        </p:nvSpPr>
        <p:spPr>
          <a:xfrm>
            <a:off x="1562925" y="1960082"/>
            <a:ext cx="1714500" cy="104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8500">
                <a:solidFill>
                  <a:schemeClr val="accent3"/>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 name="Google Shape;20;p3"/>
          <p:cNvSpPr txBox="1">
            <a:spLocks noGrp="1"/>
          </p:cNvSpPr>
          <p:nvPr>
            <p:ph type="subTitle" idx="1"/>
          </p:nvPr>
        </p:nvSpPr>
        <p:spPr>
          <a:xfrm>
            <a:off x="3473250" y="3001250"/>
            <a:ext cx="4360200" cy="435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sz="1600">
                <a:solidFill>
                  <a:schemeClr val="dk2"/>
                </a:solidFill>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6"/>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041F5-EDA2-9996-6A32-EF5A2B1105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27CE081-A5A8-7670-E2A9-31810ECE874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4A763D-C607-9B02-ED4B-5A646DD4601C}"/>
              </a:ext>
            </a:extLst>
          </p:cNvPr>
          <p:cNvSpPr>
            <a:spLocks noGrp="1"/>
          </p:cNvSpPr>
          <p:nvPr>
            <p:ph type="dt" sz="half" idx="10"/>
          </p:nvPr>
        </p:nvSpPr>
        <p:spPr/>
        <p:txBody>
          <a:bodyPr/>
          <a:lstStyle/>
          <a:p>
            <a:fld id="{11DD9444-378A-46C7-907B-0E1157D9583D}" type="datetimeFigureOut">
              <a:rPr lang="en-US" smtClean="0"/>
              <a:t>3/5/2025</a:t>
            </a:fld>
            <a:endParaRPr lang="en-US"/>
          </a:p>
        </p:txBody>
      </p:sp>
      <p:sp>
        <p:nvSpPr>
          <p:cNvPr id="5" name="Footer Placeholder 4">
            <a:extLst>
              <a:ext uri="{FF2B5EF4-FFF2-40B4-BE49-F238E27FC236}">
                <a16:creationId xmlns:a16="http://schemas.microsoft.com/office/drawing/2014/main" id="{A9413F4D-E4EA-D4D5-F650-51F05058B9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DE64EE-B79F-5A98-24FD-1C1F24C155EA}"/>
              </a:ext>
            </a:extLst>
          </p:cNvPr>
          <p:cNvSpPr>
            <a:spLocks noGrp="1"/>
          </p:cNvSpPr>
          <p:nvPr>
            <p:ph type="sldNum" sz="quarter" idx="12"/>
          </p:nvPr>
        </p:nvSpPr>
        <p:spPr/>
        <p:txBody>
          <a:bodyPr/>
          <a:lstStyle/>
          <a:p>
            <a:fld id="{017285A8-233D-4B1B-87A6-FE5BFFD9208C}" type="slidenum">
              <a:rPr lang="en-US" smtClean="0"/>
              <a:t>‹#›</a:t>
            </a:fld>
            <a:endParaRPr lang="en-US"/>
          </a:p>
        </p:txBody>
      </p:sp>
    </p:spTree>
    <p:extLst>
      <p:ext uri="{BB962C8B-B14F-4D97-AF65-F5344CB8AC3E}">
        <p14:creationId xmlns:p14="http://schemas.microsoft.com/office/powerpoint/2010/main" val="12785062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grpSp>
        <p:nvGrpSpPr>
          <p:cNvPr id="22" name="Google Shape;22;p4"/>
          <p:cNvGrpSpPr/>
          <p:nvPr/>
        </p:nvGrpSpPr>
        <p:grpSpPr>
          <a:xfrm>
            <a:off x="0" y="247559"/>
            <a:ext cx="9805025" cy="5052141"/>
            <a:chOff x="0" y="247559"/>
            <a:chExt cx="9805025" cy="5052141"/>
          </a:xfrm>
        </p:grpSpPr>
        <p:sp>
          <p:nvSpPr>
            <p:cNvPr id="23" name="Google Shape;23;p4"/>
            <p:cNvSpPr/>
            <p:nvPr/>
          </p:nvSpPr>
          <p:spPr>
            <a:xfrm flipH="1">
              <a:off x="6795125" y="4608500"/>
              <a:ext cx="3009900" cy="691200"/>
            </a:xfrm>
            <a:prstGeom prst="roundRect">
              <a:avLst>
                <a:gd name="adj" fmla="val 50000"/>
              </a:avLst>
            </a:prstGeom>
            <a:gradFill>
              <a:gsLst>
                <a:gs pos="0">
                  <a:schemeClr val="accent6"/>
                </a:gs>
                <a:gs pos="100000">
                  <a:schemeClr val="accent5"/>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24;p4"/>
            <p:cNvCxnSpPr/>
            <p:nvPr/>
          </p:nvCxnSpPr>
          <p:spPr>
            <a:xfrm>
              <a:off x="0" y="247559"/>
              <a:ext cx="1577700" cy="0"/>
            </a:xfrm>
            <a:prstGeom prst="straightConnector1">
              <a:avLst/>
            </a:prstGeom>
            <a:noFill/>
            <a:ln w="19050" cap="flat" cmpd="sng">
              <a:solidFill>
                <a:schemeClr val="accent2"/>
              </a:solidFill>
              <a:prstDash val="solid"/>
              <a:round/>
              <a:headEnd type="none" w="med" len="med"/>
              <a:tailEnd type="none" w="med" len="med"/>
            </a:ln>
          </p:spPr>
        </p:cxnSp>
        <p:sp>
          <p:nvSpPr>
            <p:cNvPr id="25" name="Google Shape;25;p4"/>
            <p:cNvSpPr/>
            <p:nvPr/>
          </p:nvSpPr>
          <p:spPr>
            <a:xfrm>
              <a:off x="8076775" y="4041350"/>
              <a:ext cx="1623254" cy="771653"/>
            </a:xfrm>
            <a:custGeom>
              <a:avLst/>
              <a:gdLst/>
              <a:ahLst/>
              <a:cxnLst/>
              <a:rect l="l" t="t" r="r" b="b"/>
              <a:pathLst>
                <a:path w="21766" h="10347" extrusionOk="0">
                  <a:moveTo>
                    <a:pt x="4787" y="1417"/>
                  </a:moveTo>
                  <a:lnTo>
                    <a:pt x="1" y="10347"/>
                  </a:lnTo>
                  <a:lnTo>
                    <a:pt x="16217" y="10347"/>
                  </a:lnTo>
                  <a:lnTo>
                    <a:pt x="21765" y="0"/>
                  </a:lnTo>
                  <a:lnTo>
                    <a:pt x="7156" y="0"/>
                  </a:lnTo>
                  <a:cubicBezTo>
                    <a:pt x="6168" y="0"/>
                    <a:pt x="5251" y="548"/>
                    <a:pt x="4787" y="1417"/>
                  </a:cubicBezTo>
                  <a:close/>
                </a:path>
              </a:pathLst>
            </a:custGeom>
            <a:gradFill>
              <a:gsLst>
                <a:gs pos="0">
                  <a:schemeClr val="accent3"/>
                </a:gs>
                <a:gs pos="34000">
                  <a:srgbClr val="FAB93C"/>
                </a:gs>
                <a:gs pos="100000">
                  <a:schemeClr val="accent4"/>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4"/>
          <p:cNvSpPr txBox="1">
            <a:spLocks noGrp="1"/>
          </p:cNvSpPr>
          <p:nvPr>
            <p:ph type="body" idx="1"/>
          </p:nvPr>
        </p:nvSpPr>
        <p:spPr>
          <a:xfrm>
            <a:off x="720000" y="1592025"/>
            <a:ext cx="7704000" cy="2976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191919"/>
              </a:buClr>
              <a:buSzPts val="1400"/>
              <a:buFont typeface="Anaheim"/>
              <a:buChar char="●"/>
              <a:defRPr>
                <a:solidFill>
                  <a:srgbClr val="434343"/>
                </a:solidFill>
                <a:latin typeface="Raleway"/>
                <a:ea typeface="Raleway"/>
                <a:cs typeface="Raleway"/>
                <a:sym typeface="Raleway"/>
              </a:defRPr>
            </a:lvl1pPr>
            <a:lvl2pPr marL="914400" lvl="1" indent="-317500" rtl="0">
              <a:spcBef>
                <a:spcPts val="0"/>
              </a:spcBef>
              <a:spcAft>
                <a:spcPts val="0"/>
              </a:spcAft>
              <a:buClr>
                <a:srgbClr val="191919"/>
              </a:buClr>
              <a:buSzPts val="1400"/>
              <a:buFont typeface="Roboto Condensed Light"/>
              <a:buChar char="○"/>
              <a:defRPr>
                <a:solidFill>
                  <a:srgbClr val="434343"/>
                </a:solidFill>
                <a:latin typeface="Raleway"/>
                <a:ea typeface="Raleway"/>
                <a:cs typeface="Raleway"/>
                <a:sym typeface="Raleway"/>
              </a:defRPr>
            </a:lvl2pPr>
            <a:lvl3pPr marL="1371600" lvl="2" indent="-317500" rtl="0">
              <a:lnSpc>
                <a:spcPct val="115000"/>
              </a:lnSpc>
              <a:spcBef>
                <a:spcPts val="0"/>
              </a:spcBef>
              <a:spcAft>
                <a:spcPts val="0"/>
              </a:spcAft>
              <a:buClr>
                <a:srgbClr val="191919"/>
              </a:buClr>
              <a:buSzPts val="1400"/>
              <a:buFont typeface="Roboto Condensed Light"/>
              <a:buChar char="■"/>
              <a:defRPr>
                <a:solidFill>
                  <a:srgbClr val="434343"/>
                </a:solidFill>
              </a:defRPr>
            </a:lvl3pPr>
            <a:lvl4pPr marL="1828800" lvl="3" indent="-317500" rtl="0">
              <a:lnSpc>
                <a:spcPct val="115000"/>
              </a:lnSpc>
              <a:spcBef>
                <a:spcPts val="0"/>
              </a:spcBef>
              <a:spcAft>
                <a:spcPts val="0"/>
              </a:spcAft>
              <a:buClr>
                <a:srgbClr val="191919"/>
              </a:buClr>
              <a:buSzPts val="1400"/>
              <a:buFont typeface="Roboto Condensed Light"/>
              <a:buChar char="●"/>
              <a:defRPr>
                <a:solidFill>
                  <a:srgbClr val="434343"/>
                </a:solidFill>
              </a:defRPr>
            </a:lvl4pPr>
            <a:lvl5pPr marL="2286000" lvl="4" indent="-317500" rtl="0">
              <a:lnSpc>
                <a:spcPct val="115000"/>
              </a:lnSpc>
              <a:spcBef>
                <a:spcPts val="0"/>
              </a:spcBef>
              <a:spcAft>
                <a:spcPts val="0"/>
              </a:spcAft>
              <a:buClr>
                <a:srgbClr val="191919"/>
              </a:buClr>
              <a:buSzPts val="1400"/>
              <a:buFont typeface="Roboto Condensed Light"/>
              <a:buChar char="○"/>
              <a:defRPr>
                <a:solidFill>
                  <a:srgbClr val="434343"/>
                </a:solidFill>
              </a:defRPr>
            </a:lvl5pPr>
            <a:lvl6pPr marL="2743200" lvl="5" indent="-317500" rtl="0">
              <a:lnSpc>
                <a:spcPct val="115000"/>
              </a:lnSpc>
              <a:spcBef>
                <a:spcPts val="0"/>
              </a:spcBef>
              <a:spcAft>
                <a:spcPts val="0"/>
              </a:spcAft>
              <a:buClr>
                <a:srgbClr val="191919"/>
              </a:buClr>
              <a:buSzPts val="1400"/>
              <a:buFont typeface="Roboto Condensed Light"/>
              <a:buChar char="■"/>
              <a:defRPr>
                <a:solidFill>
                  <a:srgbClr val="434343"/>
                </a:solidFill>
              </a:defRPr>
            </a:lvl6pPr>
            <a:lvl7pPr marL="3200400" lvl="6" indent="-317500" rtl="0">
              <a:lnSpc>
                <a:spcPct val="115000"/>
              </a:lnSpc>
              <a:spcBef>
                <a:spcPts val="0"/>
              </a:spcBef>
              <a:spcAft>
                <a:spcPts val="0"/>
              </a:spcAft>
              <a:buClr>
                <a:srgbClr val="191919"/>
              </a:buClr>
              <a:buSzPts val="1400"/>
              <a:buFont typeface="Roboto Condensed Light"/>
              <a:buChar char="●"/>
              <a:defRPr>
                <a:solidFill>
                  <a:srgbClr val="434343"/>
                </a:solidFill>
              </a:defRPr>
            </a:lvl7pPr>
            <a:lvl8pPr marL="3657600" lvl="7" indent="-317500" rtl="0">
              <a:lnSpc>
                <a:spcPct val="115000"/>
              </a:lnSpc>
              <a:spcBef>
                <a:spcPts val="0"/>
              </a:spcBef>
              <a:spcAft>
                <a:spcPts val="0"/>
              </a:spcAft>
              <a:buClr>
                <a:srgbClr val="191919"/>
              </a:buClr>
              <a:buSzPts val="1400"/>
              <a:buFont typeface="Roboto Condensed Light"/>
              <a:buChar char="○"/>
              <a:defRPr>
                <a:solidFill>
                  <a:srgbClr val="434343"/>
                </a:solidFill>
              </a:defRPr>
            </a:lvl8pPr>
            <a:lvl9pPr marL="4114800" lvl="8" indent="-317500" rtl="0">
              <a:lnSpc>
                <a:spcPct val="115000"/>
              </a:lnSpc>
              <a:spcBef>
                <a:spcPts val="0"/>
              </a:spcBef>
              <a:spcAft>
                <a:spcPts val="0"/>
              </a:spcAft>
              <a:buClr>
                <a:srgbClr val="191919"/>
              </a:buClr>
              <a:buSzPts val="1400"/>
              <a:buFont typeface="Roboto Condensed Light"/>
              <a:buChar char="■"/>
              <a:defRPr>
                <a:solidFill>
                  <a:srgbClr val="434343"/>
                </a:solidFill>
              </a:defRPr>
            </a:lvl9pPr>
          </a:lstStyle>
          <a:p>
            <a:endParaRPr/>
          </a:p>
        </p:txBody>
      </p:sp>
      <p:sp>
        <p:nvSpPr>
          <p:cNvPr id="27" name="Google Shape;27;p4"/>
          <p:cNvSpPr txBox="1">
            <a:spLocks noGrp="1"/>
          </p:cNvSpPr>
          <p:nvPr>
            <p:ph type="title"/>
          </p:nvPr>
        </p:nvSpPr>
        <p:spPr>
          <a:xfrm>
            <a:off x="715050" y="358100"/>
            <a:ext cx="7713900" cy="1111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800"/>
              <a:buFont typeface="Ramabhadra"/>
              <a:buNone/>
              <a:defRPr>
                <a:solidFill>
                  <a:schemeClr val="accent1"/>
                </a:solidFill>
              </a:defRPr>
            </a:lvl1pPr>
            <a:lvl2pPr lvl="1"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2pPr>
            <a:lvl3pPr lvl="2"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3pPr>
            <a:lvl4pPr lvl="3"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4pPr>
            <a:lvl5pPr lvl="4"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5pPr>
            <a:lvl6pPr lvl="5"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6pPr>
            <a:lvl7pPr lvl="6"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7pPr>
            <a:lvl8pPr lvl="7"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8pPr>
            <a:lvl9pPr lvl="8"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grpSp>
        <p:nvGrpSpPr>
          <p:cNvPr id="29" name="Google Shape;29;p5"/>
          <p:cNvGrpSpPr/>
          <p:nvPr/>
        </p:nvGrpSpPr>
        <p:grpSpPr>
          <a:xfrm>
            <a:off x="-518450" y="0"/>
            <a:ext cx="10143950" cy="5178025"/>
            <a:chOff x="-518450" y="0"/>
            <a:chExt cx="10143950" cy="5178025"/>
          </a:xfrm>
        </p:grpSpPr>
        <p:sp>
          <p:nvSpPr>
            <p:cNvPr id="30" name="Google Shape;30;p5"/>
            <p:cNvSpPr/>
            <p:nvPr/>
          </p:nvSpPr>
          <p:spPr>
            <a:xfrm>
              <a:off x="7610975" y="0"/>
              <a:ext cx="1786242" cy="1144831"/>
            </a:xfrm>
            <a:custGeom>
              <a:avLst/>
              <a:gdLst/>
              <a:ahLst/>
              <a:cxnLst/>
              <a:rect l="l" t="t" r="r" b="b"/>
              <a:pathLst>
                <a:path w="25100" h="16087" extrusionOk="0">
                  <a:moveTo>
                    <a:pt x="1013" y="4144"/>
                  </a:moveTo>
                  <a:lnTo>
                    <a:pt x="6740" y="14824"/>
                  </a:lnTo>
                  <a:cubicBezTo>
                    <a:pt x="7156" y="15610"/>
                    <a:pt x="7966" y="16086"/>
                    <a:pt x="8859" y="16086"/>
                  </a:cubicBezTo>
                  <a:lnTo>
                    <a:pt x="25099" y="16086"/>
                  </a:lnTo>
                  <a:lnTo>
                    <a:pt x="25099" y="1"/>
                  </a:lnTo>
                  <a:lnTo>
                    <a:pt x="3513" y="1"/>
                  </a:lnTo>
                  <a:cubicBezTo>
                    <a:pt x="1370" y="1"/>
                    <a:pt x="1" y="2263"/>
                    <a:pt x="1013" y="4144"/>
                  </a:cubicBezTo>
                  <a:close/>
                </a:path>
              </a:pathLst>
            </a:custGeom>
            <a:gradFill>
              <a:gsLst>
                <a:gs pos="0">
                  <a:schemeClr val="accent6"/>
                </a:gs>
                <a:gs pos="100000">
                  <a:schemeClr val="accent5"/>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5"/>
            <p:cNvSpPr/>
            <p:nvPr/>
          </p:nvSpPr>
          <p:spPr>
            <a:xfrm flipH="1">
              <a:off x="8260448" y="1021150"/>
              <a:ext cx="1136777" cy="306906"/>
            </a:xfrm>
            <a:custGeom>
              <a:avLst/>
              <a:gdLst/>
              <a:ahLst/>
              <a:cxnLst/>
              <a:rect l="l" t="t" r="r" b="b"/>
              <a:pathLst>
                <a:path w="22361" h="6037" extrusionOk="0">
                  <a:moveTo>
                    <a:pt x="19337" y="6037"/>
                  </a:moveTo>
                  <a:lnTo>
                    <a:pt x="3025" y="6037"/>
                  </a:lnTo>
                  <a:cubicBezTo>
                    <a:pt x="1358" y="6037"/>
                    <a:pt x="1" y="4679"/>
                    <a:pt x="1" y="3013"/>
                  </a:cubicBezTo>
                  <a:lnTo>
                    <a:pt x="1" y="3013"/>
                  </a:lnTo>
                  <a:cubicBezTo>
                    <a:pt x="1" y="1346"/>
                    <a:pt x="1358" y="0"/>
                    <a:pt x="3025" y="0"/>
                  </a:cubicBezTo>
                  <a:lnTo>
                    <a:pt x="19337" y="0"/>
                  </a:lnTo>
                  <a:cubicBezTo>
                    <a:pt x="21004" y="0"/>
                    <a:pt x="22361" y="1346"/>
                    <a:pt x="22361" y="3013"/>
                  </a:cubicBezTo>
                  <a:lnTo>
                    <a:pt x="22361" y="3013"/>
                  </a:lnTo>
                  <a:cubicBezTo>
                    <a:pt x="22361" y="4679"/>
                    <a:pt x="21004" y="6037"/>
                    <a:pt x="19337" y="6037"/>
                  </a:cubicBezTo>
                  <a:close/>
                </a:path>
              </a:pathLst>
            </a:custGeom>
            <a:gradFill>
              <a:gsLst>
                <a:gs pos="0">
                  <a:schemeClr val="accent3"/>
                </a:gs>
                <a:gs pos="34000">
                  <a:srgbClr val="FAB93C"/>
                </a:gs>
                <a:gs pos="100000">
                  <a:schemeClr val="accent4"/>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p:nvPr/>
          </p:nvSpPr>
          <p:spPr>
            <a:xfrm flipH="1">
              <a:off x="8488723" y="1234875"/>
              <a:ext cx="1136777" cy="306906"/>
            </a:xfrm>
            <a:custGeom>
              <a:avLst/>
              <a:gdLst/>
              <a:ahLst/>
              <a:cxnLst/>
              <a:rect l="l" t="t" r="r" b="b"/>
              <a:pathLst>
                <a:path w="22361" h="6037" extrusionOk="0">
                  <a:moveTo>
                    <a:pt x="19337" y="6037"/>
                  </a:moveTo>
                  <a:lnTo>
                    <a:pt x="3025" y="6037"/>
                  </a:lnTo>
                  <a:cubicBezTo>
                    <a:pt x="1358" y="6037"/>
                    <a:pt x="1" y="4679"/>
                    <a:pt x="1" y="3013"/>
                  </a:cubicBezTo>
                  <a:lnTo>
                    <a:pt x="1" y="3013"/>
                  </a:lnTo>
                  <a:cubicBezTo>
                    <a:pt x="1" y="1346"/>
                    <a:pt x="1358" y="0"/>
                    <a:pt x="3025" y="0"/>
                  </a:cubicBezTo>
                  <a:lnTo>
                    <a:pt x="19337" y="0"/>
                  </a:lnTo>
                  <a:cubicBezTo>
                    <a:pt x="21004" y="0"/>
                    <a:pt x="22361" y="1346"/>
                    <a:pt x="22361" y="3013"/>
                  </a:cubicBezTo>
                  <a:lnTo>
                    <a:pt x="22361" y="3013"/>
                  </a:lnTo>
                  <a:cubicBezTo>
                    <a:pt x="22361" y="4679"/>
                    <a:pt x="21004" y="6037"/>
                    <a:pt x="19337" y="6037"/>
                  </a:cubicBezTo>
                  <a:close/>
                </a:path>
              </a:pathLst>
            </a:custGeom>
            <a:gradFill>
              <a:gsLst>
                <a:gs pos="0">
                  <a:schemeClr val="accent1"/>
                </a:gs>
                <a:gs pos="63000">
                  <a:srgbClr val="194175"/>
                </a:gs>
                <a:gs pos="100000">
                  <a:schemeClr val="accent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5"/>
            <p:cNvSpPr/>
            <p:nvPr/>
          </p:nvSpPr>
          <p:spPr>
            <a:xfrm flipH="1">
              <a:off x="-518450" y="3502225"/>
              <a:ext cx="986100" cy="1675800"/>
            </a:xfrm>
            <a:prstGeom prst="round2SameRect">
              <a:avLst>
                <a:gd name="adj1" fmla="val 16667"/>
                <a:gd name="adj2" fmla="val 0"/>
              </a:avLst>
            </a:prstGeom>
            <a:gradFill>
              <a:gsLst>
                <a:gs pos="0">
                  <a:schemeClr val="accent1"/>
                </a:gs>
                <a:gs pos="63000">
                  <a:srgbClr val="194175"/>
                </a:gs>
                <a:gs pos="100000">
                  <a:schemeClr val="accent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5"/>
          <p:cNvSpPr txBox="1">
            <a:spLocks noGrp="1"/>
          </p:cNvSpPr>
          <p:nvPr>
            <p:ph type="subTitle" idx="1"/>
          </p:nvPr>
        </p:nvSpPr>
        <p:spPr>
          <a:xfrm>
            <a:off x="1349825" y="2941800"/>
            <a:ext cx="2463300" cy="4137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200" b="1">
                <a:solidFill>
                  <a:schemeClr val="accent1"/>
                </a:solidFill>
                <a:latin typeface="Montserrat"/>
                <a:ea typeface="Montserrat"/>
                <a:cs typeface="Montserrat"/>
                <a:sym typeface="Montserrat"/>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5" name="Google Shape;35;p5"/>
          <p:cNvSpPr txBox="1">
            <a:spLocks noGrp="1"/>
          </p:cNvSpPr>
          <p:nvPr>
            <p:ph type="subTitle" idx="2"/>
          </p:nvPr>
        </p:nvSpPr>
        <p:spPr>
          <a:xfrm>
            <a:off x="5330825" y="2941800"/>
            <a:ext cx="2463300" cy="41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200" b="1">
                <a:solidFill>
                  <a:schemeClr val="accent1"/>
                </a:solidFill>
                <a:latin typeface="Montserrat"/>
                <a:ea typeface="Montserrat"/>
                <a:cs typeface="Montserrat"/>
                <a:sym typeface="Montserrat"/>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6" name="Google Shape;36;p5"/>
          <p:cNvSpPr txBox="1">
            <a:spLocks noGrp="1"/>
          </p:cNvSpPr>
          <p:nvPr>
            <p:ph type="subTitle" idx="3"/>
          </p:nvPr>
        </p:nvSpPr>
        <p:spPr>
          <a:xfrm>
            <a:off x="1349925" y="3408650"/>
            <a:ext cx="24633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7" name="Google Shape;37;p5"/>
          <p:cNvSpPr txBox="1">
            <a:spLocks noGrp="1"/>
          </p:cNvSpPr>
          <p:nvPr>
            <p:ph type="subTitle" idx="4"/>
          </p:nvPr>
        </p:nvSpPr>
        <p:spPr>
          <a:xfrm>
            <a:off x="5330825" y="3408650"/>
            <a:ext cx="24633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8" name="Google Shape;38;p5"/>
          <p:cNvSpPr txBox="1">
            <a:spLocks noGrp="1"/>
          </p:cNvSpPr>
          <p:nvPr>
            <p:ph type="title"/>
          </p:nvPr>
        </p:nvSpPr>
        <p:spPr>
          <a:xfrm>
            <a:off x="715050" y="358100"/>
            <a:ext cx="7713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800"/>
              <a:buFont typeface="Ramabhadra"/>
              <a:buNone/>
              <a:defRPr>
                <a:solidFill>
                  <a:schemeClr val="accent1"/>
                </a:solidFill>
              </a:defRPr>
            </a:lvl1pPr>
            <a:lvl2pPr lvl="1"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2pPr>
            <a:lvl3pPr lvl="2"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3pPr>
            <a:lvl4pPr lvl="3"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4pPr>
            <a:lvl5pPr lvl="4"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5pPr>
            <a:lvl6pPr lvl="5"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6pPr>
            <a:lvl7pPr lvl="6"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7pPr>
            <a:lvl8pPr lvl="7"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8pPr>
            <a:lvl9pPr lvl="8"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
        <p:cNvGrpSpPr/>
        <p:nvPr/>
      </p:nvGrpSpPr>
      <p:grpSpPr>
        <a:xfrm>
          <a:off x="0" y="0"/>
          <a:ext cx="0" cy="0"/>
          <a:chOff x="0" y="0"/>
          <a:chExt cx="0" cy="0"/>
        </a:xfrm>
      </p:grpSpPr>
      <p:sp>
        <p:nvSpPr>
          <p:cNvPr id="40" name="Google Shape;40;p6"/>
          <p:cNvSpPr txBox="1">
            <a:spLocks noGrp="1"/>
          </p:cNvSpPr>
          <p:nvPr>
            <p:ph type="title"/>
          </p:nvPr>
        </p:nvSpPr>
        <p:spPr>
          <a:xfrm>
            <a:off x="715050" y="412314"/>
            <a:ext cx="7713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800"/>
              <a:buFont typeface="Ramabhadra"/>
              <a:buNone/>
              <a:defRPr sz="2600">
                <a:solidFill>
                  <a:schemeClr val="accent1"/>
                </a:solidFill>
              </a:defRPr>
            </a:lvl1pPr>
            <a:lvl2pPr lvl="1"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2pPr>
            <a:lvl3pPr lvl="2"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3pPr>
            <a:lvl4pPr lvl="3"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4pPr>
            <a:lvl5pPr lvl="4"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5pPr>
            <a:lvl6pPr lvl="5"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6pPr>
            <a:lvl7pPr lvl="6"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7pPr>
            <a:lvl8pPr lvl="7"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8pPr>
            <a:lvl9pPr lvl="8"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1"/>
        <p:cNvGrpSpPr/>
        <p:nvPr/>
      </p:nvGrpSpPr>
      <p:grpSpPr>
        <a:xfrm>
          <a:off x="0" y="0"/>
          <a:ext cx="0" cy="0"/>
          <a:chOff x="0" y="0"/>
          <a:chExt cx="0" cy="0"/>
        </a:xfrm>
      </p:grpSpPr>
      <p:grpSp>
        <p:nvGrpSpPr>
          <p:cNvPr id="42" name="Google Shape;42;p7"/>
          <p:cNvGrpSpPr/>
          <p:nvPr/>
        </p:nvGrpSpPr>
        <p:grpSpPr>
          <a:xfrm>
            <a:off x="-959475" y="189400"/>
            <a:ext cx="11032725" cy="5528875"/>
            <a:chOff x="-959475" y="189400"/>
            <a:chExt cx="11032725" cy="5528875"/>
          </a:xfrm>
        </p:grpSpPr>
        <p:sp>
          <p:nvSpPr>
            <p:cNvPr id="43" name="Google Shape;43;p7"/>
            <p:cNvSpPr/>
            <p:nvPr/>
          </p:nvSpPr>
          <p:spPr>
            <a:xfrm>
              <a:off x="7550850" y="3859250"/>
              <a:ext cx="2522400" cy="1498500"/>
            </a:xfrm>
            <a:prstGeom prst="round2DiagRect">
              <a:avLst>
                <a:gd name="adj1" fmla="val 50000"/>
                <a:gd name="adj2" fmla="val 0"/>
              </a:avLst>
            </a:prstGeom>
            <a:gradFill>
              <a:gsLst>
                <a:gs pos="0">
                  <a:schemeClr val="accent3"/>
                </a:gs>
                <a:gs pos="34000">
                  <a:srgbClr val="FAB93C"/>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7"/>
            <p:cNvSpPr/>
            <p:nvPr/>
          </p:nvSpPr>
          <p:spPr>
            <a:xfrm>
              <a:off x="-959475" y="189400"/>
              <a:ext cx="3009900" cy="691200"/>
            </a:xfrm>
            <a:prstGeom prst="roundRect">
              <a:avLst>
                <a:gd name="adj" fmla="val 50000"/>
              </a:avLst>
            </a:prstGeom>
            <a:gradFill>
              <a:gsLst>
                <a:gs pos="0">
                  <a:schemeClr val="accent3"/>
                </a:gs>
                <a:gs pos="34000">
                  <a:srgbClr val="FAB93C"/>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7"/>
            <p:cNvSpPr/>
            <p:nvPr/>
          </p:nvSpPr>
          <p:spPr>
            <a:xfrm>
              <a:off x="-238300" y="4321475"/>
              <a:ext cx="953400" cy="1396800"/>
            </a:xfrm>
            <a:prstGeom prst="round1Rect">
              <a:avLst>
                <a:gd name="adj" fmla="val 50000"/>
              </a:avLst>
            </a:prstGeom>
            <a:gradFill>
              <a:gsLst>
                <a:gs pos="0">
                  <a:schemeClr val="accent1"/>
                </a:gs>
                <a:gs pos="63000">
                  <a:srgbClr val="194175"/>
                </a:gs>
                <a:gs pos="100000">
                  <a:schemeClr val="accen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7"/>
          <p:cNvSpPr txBox="1">
            <a:spLocks noGrp="1"/>
          </p:cNvSpPr>
          <p:nvPr>
            <p:ph type="body" idx="1"/>
          </p:nvPr>
        </p:nvSpPr>
        <p:spPr>
          <a:xfrm>
            <a:off x="715050" y="2251125"/>
            <a:ext cx="4122300" cy="1904100"/>
          </a:xfrm>
          <a:prstGeom prst="rect">
            <a:avLst/>
          </a:prstGeom>
        </p:spPr>
        <p:txBody>
          <a:bodyPr spcFirstLastPara="1" wrap="square" lIns="91425" tIns="91425" rIns="91425" bIns="91425" anchor="ctr" anchorCtr="0">
            <a:noAutofit/>
          </a:bodyPr>
          <a:lstStyle>
            <a:lvl1pPr marL="457200" lvl="0" indent="-330200" rtl="0">
              <a:spcBef>
                <a:spcPts val="0"/>
              </a:spcBef>
              <a:spcAft>
                <a:spcPts val="0"/>
              </a:spcAft>
              <a:buClr>
                <a:srgbClr val="494949"/>
              </a:buClr>
              <a:buSzPts val="1600"/>
              <a:buFont typeface="Exo"/>
              <a:buChar char="●"/>
              <a:defRPr sz="1600">
                <a:solidFill>
                  <a:srgbClr val="434343"/>
                </a:solidFill>
              </a:defRPr>
            </a:lvl1pPr>
            <a:lvl2pPr marL="914400" lvl="1" indent="-330200" rtl="0">
              <a:lnSpc>
                <a:spcPct val="115000"/>
              </a:lnSpc>
              <a:spcBef>
                <a:spcPts val="0"/>
              </a:spcBef>
              <a:spcAft>
                <a:spcPts val="0"/>
              </a:spcAft>
              <a:buClr>
                <a:srgbClr val="494949"/>
              </a:buClr>
              <a:buSzPts val="1600"/>
              <a:buFont typeface="Exo"/>
              <a:buChar char="○"/>
              <a:defRPr>
                <a:solidFill>
                  <a:srgbClr val="434343"/>
                </a:solidFill>
              </a:defRPr>
            </a:lvl2pPr>
            <a:lvl3pPr marL="1371600" lvl="2" indent="-330200" rtl="0">
              <a:lnSpc>
                <a:spcPct val="115000"/>
              </a:lnSpc>
              <a:spcBef>
                <a:spcPts val="0"/>
              </a:spcBef>
              <a:spcAft>
                <a:spcPts val="0"/>
              </a:spcAft>
              <a:buClr>
                <a:srgbClr val="494949"/>
              </a:buClr>
              <a:buSzPts val="1600"/>
              <a:buFont typeface="Exo"/>
              <a:buChar char="■"/>
              <a:defRPr>
                <a:solidFill>
                  <a:srgbClr val="434343"/>
                </a:solidFill>
              </a:defRPr>
            </a:lvl3pPr>
            <a:lvl4pPr marL="1828800" lvl="3" indent="-330200" rtl="0">
              <a:lnSpc>
                <a:spcPct val="115000"/>
              </a:lnSpc>
              <a:spcBef>
                <a:spcPts val="0"/>
              </a:spcBef>
              <a:spcAft>
                <a:spcPts val="0"/>
              </a:spcAft>
              <a:buClr>
                <a:srgbClr val="494949"/>
              </a:buClr>
              <a:buSzPts val="1600"/>
              <a:buFont typeface="Exo"/>
              <a:buChar char="●"/>
              <a:defRPr>
                <a:solidFill>
                  <a:srgbClr val="434343"/>
                </a:solidFill>
              </a:defRPr>
            </a:lvl4pPr>
            <a:lvl5pPr marL="2286000" lvl="4" indent="-330200" rtl="0">
              <a:lnSpc>
                <a:spcPct val="115000"/>
              </a:lnSpc>
              <a:spcBef>
                <a:spcPts val="0"/>
              </a:spcBef>
              <a:spcAft>
                <a:spcPts val="0"/>
              </a:spcAft>
              <a:buClr>
                <a:srgbClr val="494949"/>
              </a:buClr>
              <a:buSzPts val="1600"/>
              <a:buFont typeface="Exo"/>
              <a:buChar char="○"/>
              <a:defRPr>
                <a:solidFill>
                  <a:srgbClr val="434343"/>
                </a:solidFill>
              </a:defRPr>
            </a:lvl5pPr>
            <a:lvl6pPr marL="2743200" lvl="5" indent="-330200" rtl="0">
              <a:lnSpc>
                <a:spcPct val="115000"/>
              </a:lnSpc>
              <a:spcBef>
                <a:spcPts val="0"/>
              </a:spcBef>
              <a:spcAft>
                <a:spcPts val="0"/>
              </a:spcAft>
              <a:buClr>
                <a:srgbClr val="494949"/>
              </a:buClr>
              <a:buSzPts val="1600"/>
              <a:buFont typeface="Exo"/>
              <a:buChar char="■"/>
              <a:defRPr>
                <a:solidFill>
                  <a:srgbClr val="434343"/>
                </a:solidFill>
              </a:defRPr>
            </a:lvl6pPr>
            <a:lvl7pPr marL="3200400" lvl="6" indent="-330200" rtl="0">
              <a:lnSpc>
                <a:spcPct val="115000"/>
              </a:lnSpc>
              <a:spcBef>
                <a:spcPts val="0"/>
              </a:spcBef>
              <a:spcAft>
                <a:spcPts val="0"/>
              </a:spcAft>
              <a:buClr>
                <a:srgbClr val="494949"/>
              </a:buClr>
              <a:buSzPts val="1600"/>
              <a:buFont typeface="Exo"/>
              <a:buChar char="●"/>
              <a:defRPr>
                <a:solidFill>
                  <a:srgbClr val="434343"/>
                </a:solidFill>
              </a:defRPr>
            </a:lvl7pPr>
            <a:lvl8pPr marL="3657600" lvl="7" indent="-330200" rtl="0">
              <a:lnSpc>
                <a:spcPct val="115000"/>
              </a:lnSpc>
              <a:spcBef>
                <a:spcPts val="0"/>
              </a:spcBef>
              <a:spcAft>
                <a:spcPts val="0"/>
              </a:spcAft>
              <a:buClr>
                <a:srgbClr val="494949"/>
              </a:buClr>
              <a:buSzPts val="1600"/>
              <a:buFont typeface="Exo"/>
              <a:buChar char="○"/>
              <a:defRPr>
                <a:solidFill>
                  <a:srgbClr val="434343"/>
                </a:solidFill>
              </a:defRPr>
            </a:lvl8pPr>
            <a:lvl9pPr marL="4114800" lvl="8" indent="-330200" rtl="0">
              <a:lnSpc>
                <a:spcPct val="115000"/>
              </a:lnSpc>
              <a:spcBef>
                <a:spcPts val="0"/>
              </a:spcBef>
              <a:spcAft>
                <a:spcPts val="0"/>
              </a:spcAft>
              <a:buClr>
                <a:srgbClr val="494949"/>
              </a:buClr>
              <a:buSzPts val="1600"/>
              <a:buFont typeface="Exo"/>
              <a:buChar char="■"/>
              <a:defRPr>
                <a:solidFill>
                  <a:srgbClr val="434343"/>
                </a:solidFill>
              </a:defRPr>
            </a:lvl9pPr>
          </a:lstStyle>
          <a:p>
            <a:endParaRPr/>
          </a:p>
        </p:txBody>
      </p:sp>
      <p:sp>
        <p:nvSpPr>
          <p:cNvPr id="47" name="Google Shape;47;p7"/>
          <p:cNvSpPr txBox="1">
            <a:spLocks noGrp="1"/>
          </p:cNvSpPr>
          <p:nvPr>
            <p:ph type="title"/>
          </p:nvPr>
        </p:nvSpPr>
        <p:spPr>
          <a:xfrm>
            <a:off x="715050" y="988275"/>
            <a:ext cx="4122300" cy="11793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accent1"/>
              </a:buClr>
              <a:buSzPts val="2800"/>
              <a:buFont typeface="Ramabhadra"/>
              <a:buNone/>
              <a:defRPr sz="3600">
                <a:solidFill>
                  <a:schemeClr val="accent1"/>
                </a:solidFill>
              </a:defRPr>
            </a:lvl1pPr>
            <a:lvl2pPr lvl="1"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2pPr>
            <a:lvl3pPr lvl="2"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3pPr>
            <a:lvl4pPr lvl="3"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4pPr>
            <a:lvl5pPr lvl="4"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5pPr>
            <a:lvl6pPr lvl="5"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6pPr>
            <a:lvl7pPr lvl="6"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7pPr>
            <a:lvl8pPr lvl="7"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8pPr>
            <a:lvl9pPr lvl="8"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chemeClr val="accent1"/>
            </a:gs>
            <a:gs pos="63000">
              <a:srgbClr val="194175"/>
            </a:gs>
            <a:gs pos="100000">
              <a:schemeClr val="accent2"/>
            </a:gs>
          </a:gsLst>
          <a:lin ang="8099331" scaled="0"/>
        </a:gradFill>
        <a:effectLst/>
      </p:bgPr>
    </p:bg>
    <p:spTree>
      <p:nvGrpSpPr>
        <p:cNvPr id="1" name="Shape 48"/>
        <p:cNvGrpSpPr/>
        <p:nvPr/>
      </p:nvGrpSpPr>
      <p:grpSpPr>
        <a:xfrm>
          <a:off x="0" y="0"/>
          <a:ext cx="0" cy="0"/>
          <a:chOff x="0" y="0"/>
          <a:chExt cx="0" cy="0"/>
        </a:xfrm>
      </p:grpSpPr>
      <p:sp>
        <p:nvSpPr>
          <p:cNvPr id="49" name="Google Shape;49;p8"/>
          <p:cNvSpPr txBox="1">
            <a:spLocks noGrp="1"/>
          </p:cNvSpPr>
          <p:nvPr>
            <p:ph type="title"/>
          </p:nvPr>
        </p:nvSpPr>
        <p:spPr>
          <a:xfrm>
            <a:off x="715050" y="1265100"/>
            <a:ext cx="7713900" cy="26133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8000">
                <a:solidFill>
                  <a:schemeClr val="lt1"/>
                </a:solidFill>
              </a:defRPr>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grpSp>
        <p:nvGrpSpPr>
          <p:cNvPr id="50" name="Google Shape;50;p8"/>
          <p:cNvGrpSpPr/>
          <p:nvPr/>
        </p:nvGrpSpPr>
        <p:grpSpPr>
          <a:xfrm>
            <a:off x="-959475" y="-172250"/>
            <a:ext cx="11032725" cy="5530000"/>
            <a:chOff x="-959475" y="-172250"/>
            <a:chExt cx="11032725" cy="5530000"/>
          </a:xfrm>
        </p:grpSpPr>
        <p:sp>
          <p:nvSpPr>
            <p:cNvPr id="51" name="Google Shape;51;p8"/>
            <p:cNvSpPr/>
            <p:nvPr/>
          </p:nvSpPr>
          <p:spPr>
            <a:xfrm>
              <a:off x="7550850" y="3859250"/>
              <a:ext cx="2522400" cy="1498500"/>
            </a:xfrm>
            <a:prstGeom prst="round2DiagRect">
              <a:avLst>
                <a:gd name="adj1" fmla="val 50000"/>
                <a:gd name="adj2"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8"/>
            <p:cNvSpPr/>
            <p:nvPr/>
          </p:nvSpPr>
          <p:spPr>
            <a:xfrm>
              <a:off x="6196725" y="4262900"/>
              <a:ext cx="3009900" cy="691200"/>
            </a:xfrm>
            <a:prstGeom prst="roundRect">
              <a:avLst>
                <a:gd name="adj" fmla="val 50000"/>
              </a:avLst>
            </a:prstGeom>
            <a:gradFill>
              <a:gsLst>
                <a:gs pos="0">
                  <a:schemeClr val="accent3"/>
                </a:gs>
                <a:gs pos="34000">
                  <a:srgbClr val="FAB93C"/>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rot="5400000">
              <a:off x="7765975" y="-466550"/>
              <a:ext cx="1265400" cy="1854000"/>
            </a:xfrm>
            <a:prstGeom prst="round1Rect">
              <a:avLst>
                <a:gd name="adj" fmla="val 50000"/>
              </a:avLst>
            </a:prstGeom>
            <a:gradFill>
              <a:gsLst>
                <a:gs pos="0">
                  <a:schemeClr val="accent6"/>
                </a:gs>
                <a:gs pos="100000">
                  <a:schemeClr val="accent5"/>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a:off x="-959475" y="189400"/>
              <a:ext cx="3009900" cy="6912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a:off x="-89200" y="3436250"/>
              <a:ext cx="1311600" cy="1921500"/>
            </a:xfrm>
            <a:prstGeom prst="round1Rect">
              <a:avLst>
                <a:gd name="adj" fmla="val 50000"/>
              </a:avLst>
            </a:prstGeom>
            <a:gradFill>
              <a:gsLst>
                <a:gs pos="0">
                  <a:schemeClr val="accent6"/>
                </a:gs>
                <a:gs pos="100000">
                  <a:schemeClr val="accent5"/>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6"/>
        <p:cNvGrpSpPr/>
        <p:nvPr/>
      </p:nvGrpSpPr>
      <p:grpSpPr>
        <a:xfrm>
          <a:off x="0" y="0"/>
          <a:ext cx="0" cy="0"/>
          <a:chOff x="0" y="0"/>
          <a:chExt cx="0" cy="0"/>
        </a:xfrm>
      </p:grpSpPr>
      <p:pic>
        <p:nvPicPr>
          <p:cNvPr id="57" name="Google Shape;57;p9"/>
          <p:cNvPicPr preferRelativeResize="0"/>
          <p:nvPr/>
        </p:nvPicPr>
        <p:blipFill>
          <a:blip r:embed="rId2">
            <a:alphaModFix/>
          </a:blip>
          <a:stretch>
            <a:fillRect/>
          </a:stretch>
        </p:blipFill>
        <p:spPr>
          <a:xfrm rot="-5400000" flipH="1">
            <a:off x="5185052" y="810537"/>
            <a:ext cx="5423976" cy="3241926"/>
          </a:xfrm>
          <a:prstGeom prst="rect">
            <a:avLst/>
          </a:prstGeom>
          <a:noFill/>
          <a:ln>
            <a:noFill/>
          </a:ln>
        </p:spPr>
      </p:pic>
      <p:sp>
        <p:nvSpPr>
          <p:cNvPr id="58" name="Google Shape;58;p9"/>
          <p:cNvSpPr/>
          <p:nvPr/>
        </p:nvSpPr>
        <p:spPr>
          <a:xfrm rot="10800000">
            <a:off x="7762800" y="-119175"/>
            <a:ext cx="1381200" cy="2023500"/>
          </a:xfrm>
          <a:prstGeom prst="round1Rect">
            <a:avLst>
              <a:gd name="adj" fmla="val 50000"/>
            </a:avLst>
          </a:prstGeom>
          <a:gradFill>
            <a:gsLst>
              <a:gs pos="0">
                <a:schemeClr val="accent1"/>
              </a:gs>
              <a:gs pos="63000">
                <a:srgbClr val="194175"/>
              </a:gs>
              <a:gs pos="100000">
                <a:schemeClr val="accen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rot="10800000" flipH="1">
            <a:off x="6943304" y="2560037"/>
            <a:ext cx="2200736" cy="2583466"/>
          </a:xfrm>
          <a:custGeom>
            <a:avLst/>
            <a:gdLst/>
            <a:ahLst/>
            <a:cxnLst/>
            <a:rect l="l" t="t" r="r" b="b"/>
            <a:pathLst>
              <a:path w="30112" h="35350" extrusionOk="0">
                <a:moveTo>
                  <a:pt x="30111" y="0"/>
                </a:moveTo>
                <a:lnTo>
                  <a:pt x="0" y="0"/>
                </a:lnTo>
                <a:lnTo>
                  <a:pt x="17169" y="32016"/>
                </a:lnTo>
                <a:cubicBezTo>
                  <a:pt x="18265" y="34064"/>
                  <a:pt x="20408" y="35350"/>
                  <a:pt x="22753" y="35350"/>
                </a:cubicBezTo>
                <a:lnTo>
                  <a:pt x="30111" y="35350"/>
                </a:lnTo>
                <a:close/>
              </a:path>
            </a:pathLst>
          </a:custGeom>
          <a:gradFill>
            <a:gsLst>
              <a:gs pos="0">
                <a:schemeClr val="accent6"/>
              </a:gs>
              <a:gs pos="100000">
                <a:schemeClr val="accent5"/>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9"/>
          <p:cNvSpPr/>
          <p:nvPr/>
        </p:nvSpPr>
        <p:spPr>
          <a:xfrm>
            <a:off x="6723450" y="3680725"/>
            <a:ext cx="1313592" cy="1462763"/>
          </a:xfrm>
          <a:custGeom>
            <a:avLst/>
            <a:gdLst/>
            <a:ahLst/>
            <a:cxnLst/>
            <a:rect l="l" t="t" r="r" b="b"/>
            <a:pathLst>
              <a:path w="26004" h="28957" extrusionOk="0">
                <a:moveTo>
                  <a:pt x="16931" y="1"/>
                </a:moveTo>
                <a:cubicBezTo>
                  <a:pt x="16062" y="1"/>
                  <a:pt x="15276" y="477"/>
                  <a:pt x="14871" y="1239"/>
                </a:cubicBezTo>
                <a:lnTo>
                  <a:pt x="0" y="28957"/>
                </a:lnTo>
                <a:lnTo>
                  <a:pt x="11490" y="28957"/>
                </a:lnTo>
                <a:lnTo>
                  <a:pt x="25182" y="3418"/>
                </a:lnTo>
                <a:cubicBezTo>
                  <a:pt x="26003" y="1870"/>
                  <a:pt x="24872" y="1"/>
                  <a:pt x="231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rot="10800000" flipH="1">
            <a:off x="7027600" y="2440309"/>
            <a:ext cx="803700" cy="1498500"/>
          </a:xfrm>
          <a:prstGeom prst="straightConnector1">
            <a:avLst/>
          </a:prstGeom>
          <a:noFill/>
          <a:ln w="19050" cap="flat" cmpd="sng">
            <a:solidFill>
              <a:schemeClr val="accent2"/>
            </a:solidFill>
            <a:prstDash val="solid"/>
            <a:round/>
            <a:headEnd type="none" w="med" len="med"/>
            <a:tailEnd type="none" w="med" len="med"/>
          </a:ln>
        </p:spPr>
      </p:cxnSp>
      <p:sp>
        <p:nvSpPr>
          <p:cNvPr id="62" name="Google Shape;62;p9"/>
          <p:cNvSpPr txBox="1">
            <a:spLocks noGrp="1"/>
          </p:cNvSpPr>
          <p:nvPr>
            <p:ph type="title"/>
          </p:nvPr>
        </p:nvSpPr>
        <p:spPr>
          <a:xfrm>
            <a:off x="715100" y="1358400"/>
            <a:ext cx="3838200" cy="1252500"/>
          </a:xfrm>
          <a:prstGeom prst="rect">
            <a:avLst/>
          </a:prstGeom>
        </p:spPr>
        <p:txBody>
          <a:bodyPr spcFirstLastPara="1" wrap="square" lIns="91425" tIns="91425" rIns="91425" bIns="91425" anchor="ctr" anchorCtr="0">
            <a:noAutofit/>
          </a:bodyPr>
          <a:lstStyle>
            <a:lvl1pPr lvl="0" algn="l" rtl="0">
              <a:lnSpc>
                <a:spcPct val="100000"/>
              </a:lnSpc>
              <a:spcBef>
                <a:spcPts val="0"/>
              </a:spcBef>
              <a:spcAft>
                <a:spcPts val="0"/>
              </a:spcAft>
              <a:buClr>
                <a:schemeClr val="accent3"/>
              </a:buClr>
              <a:buSzPts val="3200"/>
              <a:buNone/>
              <a:defRPr sz="4000"/>
            </a:lvl1pPr>
            <a:lvl2pPr lvl="1" algn="l" rtl="0">
              <a:lnSpc>
                <a:spcPct val="100000"/>
              </a:lnSpc>
              <a:spcBef>
                <a:spcPts val="0"/>
              </a:spcBef>
              <a:spcAft>
                <a:spcPts val="0"/>
              </a:spcAft>
              <a:buClr>
                <a:schemeClr val="accent3"/>
              </a:buClr>
              <a:buSzPts val="3200"/>
              <a:buNone/>
              <a:defRPr>
                <a:solidFill>
                  <a:schemeClr val="accent3"/>
                </a:solidFill>
              </a:defRPr>
            </a:lvl2pPr>
            <a:lvl3pPr lvl="2" algn="l" rtl="0">
              <a:lnSpc>
                <a:spcPct val="100000"/>
              </a:lnSpc>
              <a:spcBef>
                <a:spcPts val="0"/>
              </a:spcBef>
              <a:spcAft>
                <a:spcPts val="0"/>
              </a:spcAft>
              <a:buClr>
                <a:schemeClr val="accent3"/>
              </a:buClr>
              <a:buSzPts val="3200"/>
              <a:buNone/>
              <a:defRPr>
                <a:solidFill>
                  <a:schemeClr val="accent3"/>
                </a:solidFill>
              </a:defRPr>
            </a:lvl3pPr>
            <a:lvl4pPr lvl="3" algn="l" rtl="0">
              <a:lnSpc>
                <a:spcPct val="100000"/>
              </a:lnSpc>
              <a:spcBef>
                <a:spcPts val="0"/>
              </a:spcBef>
              <a:spcAft>
                <a:spcPts val="0"/>
              </a:spcAft>
              <a:buClr>
                <a:schemeClr val="accent3"/>
              </a:buClr>
              <a:buSzPts val="3200"/>
              <a:buNone/>
              <a:defRPr>
                <a:solidFill>
                  <a:schemeClr val="accent3"/>
                </a:solidFill>
              </a:defRPr>
            </a:lvl4pPr>
            <a:lvl5pPr lvl="4" algn="l" rtl="0">
              <a:lnSpc>
                <a:spcPct val="100000"/>
              </a:lnSpc>
              <a:spcBef>
                <a:spcPts val="0"/>
              </a:spcBef>
              <a:spcAft>
                <a:spcPts val="0"/>
              </a:spcAft>
              <a:buClr>
                <a:schemeClr val="accent3"/>
              </a:buClr>
              <a:buSzPts val="3200"/>
              <a:buNone/>
              <a:defRPr>
                <a:solidFill>
                  <a:schemeClr val="accent3"/>
                </a:solidFill>
              </a:defRPr>
            </a:lvl5pPr>
            <a:lvl6pPr lvl="5" algn="l" rtl="0">
              <a:lnSpc>
                <a:spcPct val="100000"/>
              </a:lnSpc>
              <a:spcBef>
                <a:spcPts val="0"/>
              </a:spcBef>
              <a:spcAft>
                <a:spcPts val="0"/>
              </a:spcAft>
              <a:buClr>
                <a:schemeClr val="accent3"/>
              </a:buClr>
              <a:buSzPts val="3200"/>
              <a:buNone/>
              <a:defRPr>
                <a:solidFill>
                  <a:schemeClr val="accent3"/>
                </a:solidFill>
              </a:defRPr>
            </a:lvl6pPr>
            <a:lvl7pPr lvl="6" algn="l" rtl="0">
              <a:lnSpc>
                <a:spcPct val="100000"/>
              </a:lnSpc>
              <a:spcBef>
                <a:spcPts val="0"/>
              </a:spcBef>
              <a:spcAft>
                <a:spcPts val="0"/>
              </a:spcAft>
              <a:buClr>
                <a:schemeClr val="accent3"/>
              </a:buClr>
              <a:buSzPts val="3200"/>
              <a:buNone/>
              <a:defRPr>
                <a:solidFill>
                  <a:schemeClr val="accent3"/>
                </a:solidFill>
              </a:defRPr>
            </a:lvl7pPr>
            <a:lvl8pPr lvl="7" algn="l" rtl="0">
              <a:lnSpc>
                <a:spcPct val="100000"/>
              </a:lnSpc>
              <a:spcBef>
                <a:spcPts val="0"/>
              </a:spcBef>
              <a:spcAft>
                <a:spcPts val="0"/>
              </a:spcAft>
              <a:buClr>
                <a:schemeClr val="accent3"/>
              </a:buClr>
              <a:buSzPts val="3200"/>
              <a:buNone/>
              <a:defRPr>
                <a:solidFill>
                  <a:schemeClr val="accent3"/>
                </a:solidFill>
              </a:defRPr>
            </a:lvl8pPr>
            <a:lvl9pPr lvl="8" algn="l" rtl="0">
              <a:lnSpc>
                <a:spcPct val="100000"/>
              </a:lnSpc>
              <a:spcBef>
                <a:spcPts val="0"/>
              </a:spcBef>
              <a:spcAft>
                <a:spcPts val="0"/>
              </a:spcAft>
              <a:buClr>
                <a:schemeClr val="accent3"/>
              </a:buClr>
              <a:buSzPts val="3200"/>
              <a:buNone/>
              <a:defRPr>
                <a:solidFill>
                  <a:schemeClr val="accent3"/>
                </a:solidFill>
              </a:defRPr>
            </a:lvl9pPr>
          </a:lstStyle>
          <a:p>
            <a:endParaRPr/>
          </a:p>
        </p:txBody>
      </p:sp>
      <p:sp>
        <p:nvSpPr>
          <p:cNvPr id="63" name="Google Shape;63;p9"/>
          <p:cNvSpPr txBox="1">
            <a:spLocks noGrp="1"/>
          </p:cNvSpPr>
          <p:nvPr>
            <p:ph type="subTitle" idx="1"/>
          </p:nvPr>
        </p:nvSpPr>
        <p:spPr>
          <a:xfrm>
            <a:off x="715100" y="2610900"/>
            <a:ext cx="3838200" cy="1174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8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4"/>
        <p:cNvGrpSpPr/>
        <p:nvPr/>
      </p:nvGrpSpPr>
      <p:grpSpPr>
        <a:xfrm>
          <a:off x="0" y="0"/>
          <a:ext cx="0" cy="0"/>
          <a:chOff x="0" y="0"/>
          <a:chExt cx="0" cy="0"/>
        </a:xfrm>
      </p:grpSpPr>
      <p:sp>
        <p:nvSpPr>
          <p:cNvPr id="65" name="Google Shape;65;p10"/>
          <p:cNvSpPr txBox="1">
            <a:spLocks noGrp="1"/>
          </p:cNvSpPr>
          <p:nvPr>
            <p:ph type="title"/>
          </p:nvPr>
        </p:nvSpPr>
        <p:spPr>
          <a:xfrm>
            <a:off x="761875" y="535000"/>
            <a:ext cx="3769200" cy="1311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6000"/>
              <a:buN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gradFill>
          <a:gsLst>
            <a:gs pos="0">
              <a:schemeClr val="accent1"/>
            </a:gs>
            <a:gs pos="63000">
              <a:srgbClr val="194175"/>
            </a:gs>
            <a:gs pos="100000">
              <a:schemeClr val="accent2"/>
            </a:gs>
          </a:gsLst>
          <a:lin ang="8099331" scaled="0"/>
        </a:gradFill>
        <a:effectLst/>
      </p:bgPr>
    </p:bg>
    <p:spTree>
      <p:nvGrpSpPr>
        <p:cNvPr id="1" name="Shape 66"/>
        <p:cNvGrpSpPr/>
        <p:nvPr/>
      </p:nvGrpSpPr>
      <p:grpSpPr>
        <a:xfrm>
          <a:off x="0" y="0"/>
          <a:ext cx="0" cy="0"/>
          <a:chOff x="0" y="0"/>
          <a:chExt cx="0" cy="0"/>
        </a:xfrm>
      </p:grpSpPr>
      <p:grpSp>
        <p:nvGrpSpPr>
          <p:cNvPr id="67" name="Google Shape;67;p11"/>
          <p:cNvGrpSpPr/>
          <p:nvPr/>
        </p:nvGrpSpPr>
        <p:grpSpPr>
          <a:xfrm flipH="1">
            <a:off x="-76200" y="-76200"/>
            <a:ext cx="9322342" cy="5304782"/>
            <a:chOff x="-76200" y="-76200"/>
            <a:chExt cx="9322342" cy="5304782"/>
          </a:xfrm>
        </p:grpSpPr>
        <p:sp>
          <p:nvSpPr>
            <p:cNvPr id="68" name="Google Shape;68;p11"/>
            <p:cNvSpPr/>
            <p:nvPr/>
          </p:nvSpPr>
          <p:spPr>
            <a:xfrm>
              <a:off x="7367425" y="2903175"/>
              <a:ext cx="1852769" cy="2325407"/>
            </a:xfrm>
            <a:custGeom>
              <a:avLst/>
              <a:gdLst/>
              <a:ahLst/>
              <a:cxnLst/>
              <a:rect l="l" t="t" r="r" b="b"/>
              <a:pathLst>
                <a:path w="54234" h="68069" extrusionOk="0">
                  <a:moveTo>
                    <a:pt x="34553" y="2906"/>
                  </a:moveTo>
                  <a:lnTo>
                    <a:pt x="1" y="67866"/>
                  </a:lnTo>
                  <a:lnTo>
                    <a:pt x="54234" y="68068"/>
                  </a:lnTo>
                  <a:lnTo>
                    <a:pt x="54234" y="0"/>
                  </a:lnTo>
                  <a:lnTo>
                    <a:pt x="39399" y="0"/>
                  </a:lnTo>
                  <a:cubicBezTo>
                    <a:pt x="37363" y="0"/>
                    <a:pt x="35505" y="1120"/>
                    <a:pt x="34553" y="2906"/>
                  </a:cubicBezTo>
                  <a:close/>
                </a:path>
              </a:pathLst>
            </a:custGeom>
            <a:gradFill>
              <a:gsLst>
                <a:gs pos="0">
                  <a:schemeClr val="accent6"/>
                </a:gs>
                <a:gs pos="100000">
                  <a:schemeClr val="accent5"/>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1"/>
            <p:cNvSpPr/>
            <p:nvPr/>
          </p:nvSpPr>
          <p:spPr>
            <a:xfrm rot="10800000">
              <a:off x="-76200" y="-76200"/>
              <a:ext cx="1852769" cy="2325407"/>
            </a:xfrm>
            <a:custGeom>
              <a:avLst/>
              <a:gdLst/>
              <a:ahLst/>
              <a:cxnLst/>
              <a:rect l="l" t="t" r="r" b="b"/>
              <a:pathLst>
                <a:path w="54234" h="68069" extrusionOk="0">
                  <a:moveTo>
                    <a:pt x="34553" y="2906"/>
                  </a:moveTo>
                  <a:lnTo>
                    <a:pt x="1" y="67866"/>
                  </a:lnTo>
                  <a:lnTo>
                    <a:pt x="54234" y="68068"/>
                  </a:lnTo>
                  <a:lnTo>
                    <a:pt x="54234" y="0"/>
                  </a:lnTo>
                  <a:lnTo>
                    <a:pt x="39399" y="0"/>
                  </a:lnTo>
                  <a:cubicBezTo>
                    <a:pt x="37363" y="0"/>
                    <a:pt x="35505" y="1120"/>
                    <a:pt x="34553" y="2906"/>
                  </a:cubicBezTo>
                  <a:close/>
                </a:path>
              </a:pathLst>
            </a:custGeom>
            <a:gradFill>
              <a:gsLst>
                <a:gs pos="0">
                  <a:schemeClr val="accent6"/>
                </a:gs>
                <a:gs pos="100000">
                  <a:schemeClr val="accent5"/>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1"/>
            <p:cNvSpPr/>
            <p:nvPr/>
          </p:nvSpPr>
          <p:spPr>
            <a:xfrm>
              <a:off x="-76200" y="-76200"/>
              <a:ext cx="839392" cy="934332"/>
            </a:xfrm>
            <a:custGeom>
              <a:avLst/>
              <a:gdLst/>
              <a:ahLst/>
              <a:cxnLst/>
              <a:rect l="l" t="t" r="r" b="b"/>
              <a:pathLst>
                <a:path w="13884" h="15455" extrusionOk="0">
                  <a:moveTo>
                    <a:pt x="9037" y="15454"/>
                  </a:moveTo>
                  <a:lnTo>
                    <a:pt x="12335" y="15454"/>
                  </a:lnTo>
                  <a:cubicBezTo>
                    <a:pt x="13276" y="15454"/>
                    <a:pt x="13883" y="14454"/>
                    <a:pt x="13443" y="13633"/>
                  </a:cubicBezTo>
                  <a:lnTo>
                    <a:pt x="6132" y="0"/>
                  </a:lnTo>
                  <a:lnTo>
                    <a:pt x="0" y="0"/>
                  </a:lnTo>
                  <a:lnTo>
                    <a:pt x="7930" y="14799"/>
                  </a:lnTo>
                  <a:cubicBezTo>
                    <a:pt x="8144" y="15204"/>
                    <a:pt x="8573" y="15454"/>
                    <a:pt x="9037" y="15454"/>
                  </a:cubicBezTo>
                  <a:close/>
                </a:path>
              </a:pathLst>
            </a:custGeom>
            <a:gradFill>
              <a:gsLst>
                <a:gs pos="0">
                  <a:schemeClr val="accent3"/>
                </a:gs>
                <a:gs pos="34000">
                  <a:srgbClr val="FAB93C"/>
                </a:gs>
                <a:gs pos="100000">
                  <a:schemeClr val="accent4"/>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1"/>
            <p:cNvSpPr/>
            <p:nvPr/>
          </p:nvSpPr>
          <p:spPr>
            <a:xfrm rot="10800000">
              <a:off x="8406750" y="4294250"/>
              <a:ext cx="839392" cy="934332"/>
            </a:xfrm>
            <a:custGeom>
              <a:avLst/>
              <a:gdLst/>
              <a:ahLst/>
              <a:cxnLst/>
              <a:rect l="l" t="t" r="r" b="b"/>
              <a:pathLst>
                <a:path w="13884" h="15455" extrusionOk="0">
                  <a:moveTo>
                    <a:pt x="9037" y="15454"/>
                  </a:moveTo>
                  <a:lnTo>
                    <a:pt x="12335" y="15454"/>
                  </a:lnTo>
                  <a:cubicBezTo>
                    <a:pt x="13276" y="15454"/>
                    <a:pt x="13883" y="14454"/>
                    <a:pt x="13443" y="13633"/>
                  </a:cubicBezTo>
                  <a:lnTo>
                    <a:pt x="6132" y="0"/>
                  </a:lnTo>
                  <a:lnTo>
                    <a:pt x="0" y="0"/>
                  </a:lnTo>
                  <a:lnTo>
                    <a:pt x="7930" y="14799"/>
                  </a:lnTo>
                  <a:cubicBezTo>
                    <a:pt x="8144" y="15204"/>
                    <a:pt x="8573" y="15454"/>
                    <a:pt x="9037" y="15454"/>
                  </a:cubicBezTo>
                  <a:close/>
                </a:path>
              </a:pathLst>
            </a:custGeom>
            <a:gradFill>
              <a:gsLst>
                <a:gs pos="0">
                  <a:schemeClr val="accent3"/>
                </a:gs>
                <a:gs pos="34000">
                  <a:srgbClr val="FAB93C"/>
                </a:gs>
                <a:gs pos="100000">
                  <a:schemeClr val="accent4"/>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 name="Google Shape;72;p11"/>
            <p:cNvCxnSpPr/>
            <p:nvPr/>
          </p:nvCxnSpPr>
          <p:spPr>
            <a:xfrm rot="10800000" flipH="1">
              <a:off x="379975" y="601034"/>
              <a:ext cx="803700" cy="1498500"/>
            </a:xfrm>
            <a:prstGeom prst="straightConnector1">
              <a:avLst/>
            </a:prstGeom>
            <a:noFill/>
            <a:ln w="19050" cap="flat" cmpd="sng">
              <a:solidFill>
                <a:schemeClr val="lt1"/>
              </a:solidFill>
              <a:prstDash val="solid"/>
              <a:round/>
              <a:headEnd type="none" w="med" len="med"/>
              <a:tailEnd type="none" w="med" len="med"/>
            </a:ln>
          </p:spPr>
        </p:cxnSp>
        <p:cxnSp>
          <p:nvCxnSpPr>
            <p:cNvPr id="73" name="Google Shape;73;p11"/>
            <p:cNvCxnSpPr/>
            <p:nvPr/>
          </p:nvCxnSpPr>
          <p:spPr>
            <a:xfrm rot="10800000" flipH="1">
              <a:off x="7977050" y="3065509"/>
              <a:ext cx="803700" cy="1498500"/>
            </a:xfrm>
            <a:prstGeom prst="straightConnector1">
              <a:avLst/>
            </a:prstGeom>
            <a:noFill/>
            <a:ln w="19050" cap="flat" cmpd="sng">
              <a:solidFill>
                <a:schemeClr val="lt1"/>
              </a:solidFill>
              <a:prstDash val="solid"/>
              <a:round/>
              <a:headEnd type="none" w="med" len="med"/>
              <a:tailEnd type="none" w="med" len="med"/>
            </a:ln>
          </p:spPr>
        </p:cxnSp>
      </p:grpSp>
      <p:sp>
        <p:nvSpPr>
          <p:cNvPr id="74" name="Google Shape;74;p11"/>
          <p:cNvSpPr txBox="1">
            <a:spLocks noGrp="1"/>
          </p:cNvSpPr>
          <p:nvPr>
            <p:ph type="title" hasCustomPrompt="1"/>
          </p:nvPr>
        </p:nvSpPr>
        <p:spPr>
          <a:xfrm>
            <a:off x="1284000" y="1688913"/>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9600"/>
              <a:buNone/>
              <a:defRPr sz="9600">
                <a:solidFill>
                  <a:schemeClr val="dk2"/>
                </a:solidFill>
              </a:defRPr>
            </a:lvl1pPr>
            <a:lvl2pPr lvl="1" algn="ctr">
              <a:spcBef>
                <a:spcPts val="0"/>
              </a:spcBef>
              <a:spcAft>
                <a:spcPts val="0"/>
              </a:spcAft>
              <a:buClr>
                <a:schemeClr val="dk2"/>
              </a:buClr>
              <a:buSzPts val="9600"/>
              <a:buNone/>
              <a:defRPr sz="9600">
                <a:solidFill>
                  <a:schemeClr val="dk2"/>
                </a:solidFill>
              </a:defRPr>
            </a:lvl2pPr>
            <a:lvl3pPr lvl="2" algn="ctr">
              <a:spcBef>
                <a:spcPts val="0"/>
              </a:spcBef>
              <a:spcAft>
                <a:spcPts val="0"/>
              </a:spcAft>
              <a:buClr>
                <a:schemeClr val="dk2"/>
              </a:buClr>
              <a:buSzPts val="9600"/>
              <a:buNone/>
              <a:defRPr sz="9600">
                <a:solidFill>
                  <a:schemeClr val="dk2"/>
                </a:solidFill>
              </a:defRPr>
            </a:lvl3pPr>
            <a:lvl4pPr lvl="3" algn="ctr">
              <a:spcBef>
                <a:spcPts val="0"/>
              </a:spcBef>
              <a:spcAft>
                <a:spcPts val="0"/>
              </a:spcAft>
              <a:buClr>
                <a:schemeClr val="dk2"/>
              </a:buClr>
              <a:buSzPts val="9600"/>
              <a:buNone/>
              <a:defRPr sz="9600">
                <a:solidFill>
                  <a:schemeClr val="dk2"/>
                </a:solidFill>
              </a:defRPr>
            </a:lvl4pPr>
            <a:lvl5pPr lvl="4" algn="ctr">
              <a:spcBef>
                <a:spcPts val="0"/>
              </a:spcBef>
              <a:spcAft>
                <a:spcPts val="0"/>
              </a:spcAft>
              <a:buClr>
                <a:schemeClr val="dk2"/>
              </a:buClr>
              <a:buSzPts val="9600"/>
              <a:buNone/>
              <a:defRPr sz="9600">
                <a:solidFill>
                  <a:schemeClr val="dk2"/>
                </a:solidFill>
              </a:defRPr>
            </a:lvl5pPr>
            <a:lvl6pPr lvl="5" algn="ctr">
              <a:spcBef>
                <a:spcPts val="0"/>
              </a:spcBef>
              <a:spcAft>
                <a:spcPts val="0"/>
              </a:spcAft>
              <a:buClr>
                <a:schemeClr val="dk2"/>
              </a:buClr>
              <a:buSzPts val="9600"/>
              <a:buNone/>
              <a:defRPr sz="9600">
                <a:solidFill>
                  <a:schemeClr val="dk2"/>
                </a:solidFill>
              </a:defRPr>
            </a:lvl6pPr>
            <a:lvl7pPr lvl="6" algn="ctr">
              <a:spcBef>
                <a:spcPts val="0"/>
              </a:spcBef>
              <a:spcAft>
                <a:spcPts val="0"/>
              </a:spcAft>
              <a:buClr>
                <a:schemeClr val="dk2"/>
              </a:buClr>
              <a:buSzPts val="9600"/>
              <a:buNone/>
              <a:defRPr sz="9600">
                <a:solidFill>
                  <a:schemeClr val="dk2"/>
                </a:solidFill>
              </a:defRPr>
            </a:lvl7pPr>
            <a:lvl8pPr lvl="7" algn="ctr">
              <a:spcBef>
                <a:spcPts val="0"/>
              </a:spcBef>
              <a:spcAft>
                <a:spcPts val="0"/>
              </a:spcAft>
              <a:buClr>
                <a:schemeClr val="dk2"/>
              </a:buClr>
              <a:buSzPts val="9600"/>
              <a:buNone/>
              <a:defRPr sz="9600">
                <a:solidFill>
                  <a:schemeClr val="dk2"/>
                </a:solidFill>
              </a:defRPr>
            </a:lvl8pPr>
            <a:lvl9pPr lvl="8" algn="ctr">
              <a:spcBef>
                <a:spcPts val="0"/>
              </a:spcBef>
              <a:spcAft>
                <a:spcPts val="0"/>
              </a:spcAft>
              <a:buClr>
                <a:schemeClr val="dk2"/>
              </a:buClr>
              <a:buSzPts val="9600"/>
              <a:buNone/>
              <a:defRPr sz="9600">
                <a:solidFill>
                  <a:schemeClr val="dk2"/>
                </a:solidFill>
              </a:defRPr>
            </a:lvl9pPr>
          </a:lstStyle>
          <a:p>
            <a:r>
              <a:t>xx%</a:t>
            </a:r>
          </a:p>
        </p:txBody>
      </p:sp>
      <p:sp>
        <p:nvSpPr>
          <p:cNvPr id="75" name="Google Shape;75;p11"/>
          <p:cNvSpPr txBox="1">
            <a:spLocks noGrp="1"/>
          </p:cNvSpPr>
          <p:nvPr>
            <p:ph type="subTitle" idx="1"/>
          </p:nvPr>
        </p:nvSpPr>
        <p:spPr>
          <a:xfrm>
            <a:off x="1284000" y="3158488"/>
            <a:ext cx="6576000" cy="296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2"/>
              </a:buClr>
              <a:buSzPts val="1600"/>
              <a:buNone/>
              <a:defRPr sz="1600">
                <a:solidFill>
                  <a:schemeClr val="dk2"/>
                </a:solidFill>
              </a:defRPr>
            </a:lvl1pPr>
            <a:lvl2pPr lvl="1" algn="ctr" rtl="0">
              <a:lnSpc>
                <a:spcPct val="100000"/>
              </a:lnSpc>
              <a:spcBef>
                <a:spcPts val="0"/>
              </a:spcBef>
              <a:spcAft>
                <a:spcPts val="0"/>
              </a:spcAft>
              <a:buClr>
                <a:schemeClr val="dk2"/>
              </a:buClr>
              <a:buSzPts val="1600"/>
              <a:buNone/>
              <a:defRPr sz="1600">
                <a:solidFill>
                  <a:schemeClr val="dk2"/>
                </a:solidFill>
              </a:defRPr>
            </a:lvl2pPr>
            <a:lvl3pPr lvl="2" algn="ctr" rtl="0">
              <a:lnSpc>
                <a:spcPct val="100000"/>
              </a:lnSpc>
              <a:spcBef>
                <a:spcPts val="0"/>
              </a:spcBef>
              <a:spcAft>
                <a:spcPts val="0"/>
              </a:spcAft>
              <a:buClr>
                <a:schemeClr val="dk2"/>
              </a:buClr>
              <a:buSzPts val="1600"/>
              <a:buNone/>
              <a:defRPr sz="1600">
                <a:solidFill>
                  <a:schemeClr val="dk2"/>
                </a:solidFill>
              </a:defRPr>
            </a:lvl3pPr>
            <a:lvl4pPr lvl="3" algn="ctr" rtl="0">
              <a:lnSpc>
                <a:spcPct val="100000"/>
              </a:lnSpc>
              <a:spcBef>
                <a:spcPts val="0"/>
              </a:spcBef>
              <a:spcAft>
                <a:spcPts val="0"/>
              </a:spcAft>
              <a:buClr>
                <a:schemeClr val="dk2"/>
              </a:buClr>
              <a:buSzPts val="1600"/>
              <a:buNone/>
              <a:defRPr sz="1600">
                <a:solidFill>
                  <a:schemeClr val="dk2"/>
                </a:solidFill>
              </a:defRPr>
            </a:lvl4pPr>
            <a:lvl5pPr lvl="4" algn="ctr" rtl="0">
              <a:lnSpc>
                <a:spcPct val="100000"/>
              </a:lnSpc>
              <a:spcBef>
                <a:spcPts val="0"/>
              </a:spcBef>
              <a:spcAft>
                <a:spcPts val="0"/>
              </a:spcAft>
              <a:buClr>
                <a:schemeClr val="dk2"/>
              </a:buClr>
              <a:buSzPts val="1600"/>
              <a:buNone/>
              <a:defRPr sz="1600">
                <a:solidFill>
                  <a:schemeClr val="dk2"/>
                </a:solidFill>
              </a:defRPr>
            </a:lvl5pPr>
            <a:lvl6pPr lvl="5" algn="ctr" rtl="0">
              <a:lnSpc>
                <a:spcPct val="100000"/>
              </a:lnSpc>
              <a:spcBef>
                <a:spcPts val="0"/>
              </a:spcBef>
              <a:spcAft>
                <a:spcPts val="0"/>
              </a:spcAft>
              <a:buClr>
                <a:schemeClr val="dk2"/>
              </a:buClr>
              <a:buSzPts val="1600"/>
              <a:buNone/>
              <a:defRPr sz="1600">
                <a:solidFill>
                  <a:schemeClr val="dk2"/>
                </a:solidFill>
              </a:defRPr>
            </a:lvl6pPr>
            <a:lvl7pPr lvl="6" algn="ctr" rtl="0">
              <a:lnSpc>
                <a:spcPct val="100000"/>
              </a:lnSpc>
              <a:spcBef>
                <a:spcPts val="0"/>
              </a:spcBef>
              <a:spcAft>
                <a:spcPts val="0"/>
              </a:spcAft>
              <a:buClr>
                <a:schemeClr val="dk2"/>
              </a:buClr>
              <a:buSzPts val="1600"/>
              <a:buNone/>
              <a:defRPr sz="1600">
                <a:solidFill>
                  <a:schemeClr val="dk2"/>
                </a:solidFill>
              </a:defRPr>
            </a:lvl7pPr>
            <a:lvl8pPr lvl="7" algn="ctr" rtl="0">
              <a:lnSpc>
                <a:spcPct val="100000"/>
              </a:lnSpc>
              <a:spcBef>
                <a:spcPts val="0"/>
              </a:spcBef>
              <a:spcAft>
                <a:spcPts val="0"/>
              </a:spcAft>
              <a:buClr>
                <a:schemeClr val="dk2"/>
              </a:buClr>
              <a:buSzPts val="1600"/>
              <a:buNone/>
              <a:defRPr sz="1600">
                <a:solidFill>
                  <a:schemeClr val="dk2"/>
                </a:solidFill>
              </a:defRPr>
            </a:lvl8pPr>
            <a:lvl9pPr lvl="8" algn="ctr" rtl="0">
              <a:lnSpc>
                <a:spcPct val="100000"/>
              </a:lnSpc>
              <a:spcBef>
                <a:spcPts val="0"/>
              </a:spcBef>
              <a:spcAft>
                <a:spcPts val="0"/>
              </a:spcAft>
              <a:buClr>
                <a:schemeClr val="dk2"/>
              </a:buClr>
              <a:buSzPts val="1600"/>
              <a:buNone/>
              <a:defRPr sz="1600">
                <a:solidFill>
                  <a:schemeClr val="dk2"/>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050" y="358100"/>
            <a:ext cx="77139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accent1"/>
              </a:buClr>
              <a:buSzPts val="3200"/>
              <a:buFont typeface="Montserrat ExtraBold"/>
              <a:buNone/>
              <a:defRPr sz="3200">
                <a:solidFill>
                  <a:schemeClr val="accent1"/>
                </a:solidFill>
                <a:latin typeface="Montserrat ExtraBold"/>
                <a:ea typeface="Montserrat ExtraBold"/>
                <a:cs typeface="Montserrat ExtraBold"/>
                <a:sym typeface="Montserrat ExtraBold"/>
              </a:defRPr>
            </a:lvl1pPr>
            <a:lvl2pPr lvl="1" algn="ctr" rtl="0">
              <a:spcBef>
                <a:spcPts val="0"/>
              </a:spcBef>
              <a:spcAft>
                <a:spcPts val="0"/>
              </a:spcAft>
              <a:buClr>
                <a:schemeClr val="accent1"/>
              </a:buClr>
              <a:buSzPts val="3200"/>
              <a:buFont typeface="Montserrat ExtraBold"/>
              <a:buNone/>
              <a:defRPr sz="3200">
                <a:solidFill>
                  <a:schemeClr val="accent1"/>
                </a:solidFill>
                <a:latin typeface="Montserrat ExtraBold"/>
                <a:ea typeface="Montserrat ExtraBold"/>
                <a:cs typeface="Montserrat ExtraBold"/>
                <a:sym typeface="Montserrat ExtraBold"/>
              </a:defRPr>
            </a:lvl2pPr>
            <a:lvl3pPr lvl="2" algn="ctr" rtl="0">
              <a:spcBef>
                <a:spcPts val="0"/>
              </a:spcBef>
              <a:spcAft>
                <a:spcPts val="0"/>
              </a:spcAft>
              <a:buClr>
                <a:schemeClr val="accent1"/>
              </a:buClr>
              <a:buSzPts val="3200"/>
              <a:buFont typeface="Montserrat ExtraBold"/>
              <a:buNone/>
              <a:defRPr sz="3200">
                <a:solidFill>
                  <a:schemeClr val="accent1"/>
                </a:solidFill>
                <a:latin typeface="Montserrat ExtraBold"/>
                <a:ea typeface="Montserrat ExtraBold"/>
                <a:cs typeface="Montserrat ExtraBold"/>
                <a:sym typeface="Montserrat ExtraBold"/>
              </a:defRPr>
            </a:lvl3pPr>
            <a:lvl4pPr lvl="3" algn="ctr" rtl="0">
              <a:spcBef>
                <a:spcPts val="0"/>
              </a:spcBef>
              <a:spcAft>
                <a:spcPts val="0"/>
              </a:spcAft>
              <a:buClr>
                <a:schemeClr val="accent1"/>
              </a:buClr>
              <a:buSzPts val="3200"/>
              <a:buFont typeface="Montserrat ExtraBold"/>
              <a:buNone/>
              <a:defRPr sz="3200">
                <a:solidFill>
                  <a:schemeClr val="accent1"/>
                </a:solidFill>
                <a:latin typeface="Montserrat ExtraBold"/>
                <a:ea typeface="Montserrat ExtraBold"/>
                <a:cs typeface="Montserrat ExtraBold"/>
                <a:sym typeface="Montserrat ExtraBold"/>
              </a:defRPr>
            </a:lvl4pPr>
            <a:lvl5pPr lvl="4" algn="ctr" rtl="0">
              <a:spcBef>
                <a:spcPts val="0"/>
              </a:spcBef>
              <a:spcAft>
                <a:spcPts val="0"/>
              </a:spcAft>
              <a:buClr>
                <a:schemeClr val="accent1"/>
              </a:buClr>
              <a:buSzPts val="3200"/>
              <a:buFont typeface="Montserrat ExtraBold"/>
              <a:buNone/>
              <a:defRPr sz="3200">
                <a:solidFill>
                  <a:schemeClr val="accent1"/>
                </a:solidFill>
                <a:latin typeface="Montserrat ExtraBold"/>
                <a:ea typeface="Montserrat ExtraBold"/>
                <a:cs typeface="Montserrat ExtraBold"/>
                <a:sym typeface="Montserrat ExtraBold"/>
              </a:defRPr>
            </a:lvl5pPr>
            <a:lvl6pPr lvl="5" algn="ctr" rtl="0">
              <a:spcBef>
                <a:spcPts val="0"/>
              </a:spcBef>
              <a:spcAft>
                <a:spcPts val="0"/>
              </a:spcAft>
              <a:buClr>
                <a:schemeClr val="accent1"/>
              </a:buClr>
              <a:buSzPts val="3200"/>
              <a:buFont typeface="Montserrat ExtraBold"/>
              <a:buNone/>
              <a:defRPr sz="3200">
                <a:solidFill>
                  <a:schemeClr val="accent1"/>
                </a:solidFill>
                <a:latin typeface="Montserrat ExtraBold"/>
                <a:ea typeface="Montserrat ExtraBold"/>
                <a:cs typeface="Montserrat ExtraBold"/>
                <a:sym typeface="Montserrat ExtraBold"/>
              </a:defRPr>
            </a:lvl6pPr>
            <a:lvl7pPr lvl="6" algn="ctr" rtl="0">
              <a:spcBef>
                <a:spcPts val="0"/>
              </a:spcBef>
              <a:spcAft>
                <a:spcPts val="0"/>
              </a:spcAft>
              <a:buClr>
                <a:schemeClr val="accent1"/>
              </a:buClr>
              <a:buSzPts val="3200"/>
              <a:buFont typeface="Montserrat ExtraBold"/>
              <a:buNone/>
              <a:defRPr sz="3200">
                <a:solidFill>
                  <a:schemeClr val="accent1"/>
                </a:solidFill>
                <a:latin typeface="Montserrat ExtraBold"/>
                <a:ea typeface="Montserrat ExtraBold"/>
                <a:cs typeface="Montserrat ExtraBold"/>
                <a:sym typeface="Montserrat ExtraBold"/>
              </a:defRPr>
            </a:lvl7pPr>
            <a:lvl8pPr lvl="7" algn="ctr" rtl="0">
              <a:spcBef>
                <a:spcPts val="0"/>
              </a:spcBef>
              <a:spcAft>
                <a:spcPts val="0"/>
              </a:spcAft>
              <a:buClr>
                <a:schemeClr val="accent1"/>
              </a:buClr>
              <a:buSzPts val="3200"/>
              <a:buFont typeface="Montserrat ExtraBold"/>
              <a:buNone/>
              <a:defRPr sz="3200">
                <a:solidFill>
                  <a:schemeClr val="accent1"/>
                </a:solidFill>
                <a:latin typeface="Montserrat ExtraBold"/>
                <a:ea typeface="Montserrat ExtraBold"/>
                <a:cs typeface="Montserrat ExtraBold"/>
                <a:sym typeface="Montserrat ExtraBold"/>
              </a:defRPr>
            </a:lvl8pPr>
            <a:lvl9pPr lvl="8" algn="ctr" rtl="0">
              <a:spcBef>
                <a:spcPts val="0"/>
              </a:spcBef>
              <a:spcAft>
                <a:spcPts val="0"/>
              </a:spcAft>
              <a:buClr>
                <a:schemeClr val="accent1"/>
              </a:buClr>
              <a:buSzPts val="3200"/>
              <a:buFont typeface="Montserrat ExtraBold"/>
              <a:buNone/>
              <a:defRPr sz="3200">
                <a:solidFill>
                  <a:schemeClr val="accent1"/>
                </a:solidFill>
                <a:latin typeface="Montserrat ExtraBold"/>
                <a:ea typeface="Montserrat ExtraBold"/>
                <a:cs typeface="Montserrat ExtraBold"/>
                <a:sym typeface="Montserrat ExtraBold"/>
              </a:defRPr>
            </a:lvl9pPr>
          </a:lstStyle>
          <a:p>
            <a:endParaRPr/>
          </a:p>
        </p:txBody>
      </p:sp>
      <p:sp>
        <p:nvSpPr>
          <p:cNvPr id="7" name="Google Shape;7;p1"/>
          <p:cNvSpPr txBox="1">
            <a:spLocks noGrp="1"/>
          </p:cNvSpPr>
          <p:nvPr>
            <p:ph type="body" idx="1"/>
          </p:nvPr>
        </p:nvSpPr>
        <p:spPr>
          <a:xfrm>
            <a:off x="715200" y="1152475"/>
            <a:ext cx="7713900" cy="34560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accent1"/>
              </a:buClr>
              <a:buSzPts val="1200"/>
              <a:buFont typeface="Raleway Medium"/>
              <a:buChar char="●"/>
              <a:defRPr sz="1200">
                <a:solidFill>
                  <a:schemeClr val="accent1"/>
                </a:solidFill>
                <a:latin typeface="Raleway Medium"/>
                <a:ea typeface="Raleway Medium"/>
                <a:cs typeface="Raleway Medium"/>
                <a:sym typeface="Raleway Medium"/>
              </a:defRPr>
            </a:lvl1pPr>
            <a:lvl2pPr marL="914400" lvl="1" indent="-304800">
              <a:lnSpc>
                <a:spcPct val="100000"/>
              </a:lnSpc>
              <a:spcBef>
                <a:spcPts val="0"/>
              </a:spcBef>
              <a:spcAft>
                <a:spcPts val="0"/>
              </a:spcAft>
              <a:buClr>
                <a:schemeClr val="accent1"/>
              </a:buClr>
              <a:buSzPts val="1200"/>
              <a:buFont typeface="Raleway Medium"/>
              <a:buChar char="○"/>
              <a:defRPr sz="1200">
                <a:solidFill>
                  <a:schemeClr val="accent1"/>
                </a:solidFill>
                <a:latin typeface="Raleway Medium"/>
                <a:ea typeface="Raleway Medium"/>
                <a:cs typeface="Raleway Medium"/>
                <a:sym typeface="Raleway Medium"/>
              </a:defRPr>
            </a:lvl2pPr>
            <a:lvl3pPr marL="1371600" lvl="2" indent="-304800">
              <a:lnSpc>
                <a:spcPct val="100000"/>
              </a:lnSpc>
              <a:spcBef>
                <a:spcPts val="0"/>
              </a:spcBef>
              <a:spcAft>
                <a:spcPts val="0"/>
              </a:spcAft>
              <a:buClr>
                <a:schemeClr val="accent1"/>
              </a:buClr>
              <a:buSzPts val="1200"/>
              <a:buFont typeface="Raleway Medium"/>
              <a:buChar char="■"/>
              <a:defRPr sz="1200">
                <a:solidFill>
                  <a:schemeClr val="accent1"/>
                </a:solidFill>
                <a:latin typeface="Raleway Medium"/>
                <a:ea typeface="Raleway Medium"/>
                <a:cs typeface="Raleway Medium"/>
                <a:sym typeface="Raleway Medium"/>
              </a:defRPr>
            </a:lvl3pPr>
            <a:lvl4pPr marL="1828800" lvl="3" indent="-304800">
              <a:lnSpc>
                <a:spcPct val="100000"/>
              </a:lnSpc>
              <a:spcBef>
                <a:spcPts val="0"/>
              </a:spcBef>
              <a:spcAft>
                <a:spcPts val="0"/>
              </a:spcAft>
              <a:buClr>
                <a:schemeClr val="accent1"/>
              </a:buClr>
              <a:buSzPts val="1200"/>
              <a:buFont typeface="Raleway Medium"/>
              <a:buChar char="●"/>
              <a:defRPr sz="1200">
                <a:solidFill>
                  <a:schemeClr val="accent1"/>
                </a:solidFill>
                <a:latin typeface="Raleway Medium"/>
                <a:ea typeface="Raleway Medium"/>
                <a:cs typeface="Raleway Medium"/>
                <a:sym typeface="Raleway Medium"/>
              </a:defRPr>
            </a:lvl4pPr>
            <a:lvl5pPr marL="2286000" lvl="4" indent="-304800">
              <a:lnSpc>
                <a:spcPct val="100000"/>
              </a:lnSpc>
              <a:spcBef>
                <a:spcPts val="0"/>
              </a:spcBef>
              <a:spcAft>
                <a:spcPts val="0"/>
              </a:spcAft>
              <a:buClr>
                <a:schemeClr val="accent1"/>
              </a:buClr>
              <a:buSzPts val="1200"/>
              <a:buFont typeface="Raleway Medium"/>
              <a:buChar char="○"/>
              <a:defRPr sz="1200">
                <a:solidFill>
                  <a:schemeClr val="accent1"/>
                </a:solidFill>
                <a:latin typeface="Raleway Medium"/>
                <a:ea typeface="Raleway Medium"/>
                <a:cs typeface="Raleway Medium"/>
                <a:sym typeface="Raleway Medium"/>
              </a:defRPr>
            </a:lvl5pPr>
            <a:lvl6pPr marL="2743200" lvl="5" indent="-304800">
              <a:lnSpc>
                <a:spcPct val="100000"/>
              </a:lnSpc>
              <a:spcBef>
                <a:spcPts val="0"/>
              </a:spcBef>
              <a:spcAft>
                <a:spcPts val="0"/>
              </a:spcAft>
              <a:buClr>
                <a:schemeClr val="accent1"/>
              </a:buClr>
              <a:buSzPts val="1200"/>
              <a:buFont typeface="Raleway Medium"/>
              <a:buChar char="■"/>
              <a:defRPr sz="1200">
                <a:solidFill>
                  <a:schemeClr val="accent1"/>
                </a:solidFill>
                <a:latin typeface="Raleway Medium"/>
                <a:ea typeface="Raleway Medium"/>
                <a:cs typeface="Raleway Medium"/>
                <a:sym typeface="Raleway Medium"/>
              </a:defRPr>
            </a:lvl6pPr>
            <a:lvl7pPr marL="3200400" lvl="6" indent="-304800">
              <a:lnSpc>
                <a:spcPct val="100000"/>
              </a:lnSpc>
              <a:spcBef>
                <a:spcPts val="0"/>
              </a:spcBef>
              <a:spcAft>
                <a:spcPts val="0"/>
              </a:spcAft>
              <a:buClr>
                <a:schemeClr val="accent1"/>
              </a:buClr>
              <a:buSzPts val="1200"/>
              <a:buFont typeface="Raleway Medium"/>
              <a:buChar char="●"/>
              <a:defRPr sz="1200">
                <a:solidFill>
                  <a:schemeClr val="accent1"/>
                </a:solidFill>
                <a:latin typeface="Raleway Medium"/>
                <a:ea typeface="Raleway Medium"/>
                <a:cs typeface="Raleway Medium"/>
                <a:sym typeface="Raleway Medium"/>
              </a:defRPr>
            </a:lvl7pPr>
            <a:lvl8pPr marL="3657600" lvl="7" indent="-304800">
              <a:lnSpc>
                <a:spcPct val="100000"/>
              </a:lnSpc>
              <a:spcBef>
                <a:spcPts val="0"/>
              </a:spcBef>
              <a:spcAft>
                <a:spcPts val="0"/>
              </a:spcAft>
              <a:buClr>
                <a:schemeClr val="accent1"/>
              </a:buClr>
              <a:buSzPts val="1200"/>
              <a:buFont typeface="Raleway Medium"/>
              <a:buChar char="○"/>
              <a:defRPr sz="1200">
                <a:solidFill>
                  <a:schemeClr val="accent1"/>
                </a:solidFill>
                <a:latin typeface="Raleway Medium"/>
                <a:ea typeface="Raleway Medium"/>
                <a:cs typeface="Raleway Medium"/>
                <a:sym typeface="Raleway Medium"/>
              </a:defRPr>
            </a:lvl8pPr>
            <a:lvl9pPr marL="4114800" lvl="8" indent="-304800">
              <a:lnSpc>
                <a:spcPct val="100000"/>
              </a:lnSpc>
              <a:spcBef>
                <a:spcPts val="0"/>
              </a:spcBef>
              <a:spcAft>
                <a:spcPts val="0"/>
              </a:spcAft>
              <a:buClr>
                <a:schemeClr val="accent1"/>
              </a:buClr>
              <a:buSzPts val="1200"/>
              <a:buFont typeface="Raleway Medium"/>
              <a:buChar char="■"/>
              <a:defRPr sz="1200">
                <a:solidFill>
                  <a:schemeClr val="accent1"/>
                </a:solidFill>
                <a:latin typeface="Raleway Medium"/>
                <a:ea typeface="Raleway Medium"/>
                <a:cs typeface="Raleway Medium"/>
                <a:sym typeface="Raleway Medium"/>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1"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28.png"/></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UtrechtUniversity/DOA-journal-occupational" TargetMode="Externa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31.svg"/><Relationship Id="rId4" Type="http://schemas.openxmlformats.org/officeDocument/2006/relationships/image" Target="../media/image30.png"/></Relationships>
</file>

<file path=ppt/slides/_rels/slide1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33.jpeg"/><Relationship Id="rId7" Type="http://schemas.openxmlformats.org/officeDocument/2006/relationships/image" Target="../media/image35.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hyperlink" Target="https://www.criticalcareandemergencymedicine.com/" TargetMode="External"/><Relationship Id="rId4" Type="http://schemas.openxmlformats.org/officeDocument/2006/relationships/hyperlink" Target="https://www.medrxiv.org/content/about-medrxiv" TargetMode="External"/><Relationship Id="rId9" Type="http://schemas.openxmlformats.org/officeDocument/2006/relationships/image" Target="../media/image37.jpe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1.xml"/><Relationship Id="rId5" Type="http://schemas.openxmlformats.org/officeDocument/2006/relationships/image" Target="../media/image22.pn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1.xml"/><Relationship Id="rId5" Type="http://schemas.openxmlformats.org/officeDocument/2006/relationships/image" Target="../media/image26.png"/><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6F1CC3-2133-FAFD-BE69-AEACCC4AE6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b="1334"/>
          <a:stretch/>
        </p:blipFill>
        <p:spPr bwMode="auto">
          <a:xfrm>
            <a:off x="1847750" y="1039643"/>
            <a:ext cx="5448499" cy="30642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13143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8D5F4C2-5FF8-37C8-F626-EE6E6F758B12}"/>
              </a:ext>
            </a:extLst>
          </p:cNvPr>
          <p:cNvSpPr txBox="1"/>
          <p:nvPr/>
        </p:nvSpPr>
        <p:spPr>
          <a:xfrm>
            <a:off x="469681" y="174516"/>
            <a:ext cx="8008883" cy="369332"/>
          </a:xfrm>
          <a:prstGeom prst="rect">
            <a:avLst/>
          </a:prstGeom>
          <a:noFill/>
        </p:spPr>
        <p:txBody>
          <a:bodyPr wrap="square" rtlCol="0">
            <a:spAutoFit/>
          </a:bodyPr>
          <a:lstStyle/>
          <a:p>
            <a:r>
              <a:rPr lang="en-US" sz="1800" b="1" i="1"/>
              <a:t>Other reasons to create this, despite the typical ones:</a:t>
            </a:r>
          </a:p>
        </p:txBody>
      </p:sp>
      <p:pic>
        <p:nvPicPr>
          <p:cNvPr id="5" name="Picture 4">
            <a:extLst>
              <a:ext uri="{FF2B5EF4-FFF2-40B4-BE49-F238E27FC236}">
                <a16:creationId xmlns:a16="http://schemas.microsoft.com/office/drawing/2014/main" id="{97FAA8BE-2C24-BFE0-C08C-BE01C9CF2975}"/>
              </a:ext>
            </a:extLst>
          </p:cNvPr>
          <p:cNvPicPr>
            <a:picLocks noChangeAspect="1"/>
          </p:cNvPicPr>
          <p:nvPr/>
        </p:nvPicPr>
        <p:blipFill>
          <a:blip r:embed="rId3"/>
          <a:stretch>
            <a:fillRect/>
          </a:stretch>
        </p:blipFill>
        <p:spPr>
          <a:xfrm>
            <a:off x="402398" y="931643"/>
            <a:ext cx="4275739" cy="2575904"/>
          </a:xfrm>
          <a:prstGeom prst="rect">
            <a:avLst/>
          </a:prstGeom>
        </p:spPr>
      </p:pic>
      <p:pic>
        <p:nvPicPr>
          <p:cNvPr id="8" name="Picture 7">
            <a:extLst>
              <a:ext uri="{FF2B5EF4-FFF2-40B4-BE49-F238E27FC236}">
                <a16:creationId xmlns:a16="http://schemas.microsoft.com/office/drawing/2014/main" id="{D90F7E9F-887F-506F-6198-ED20927E3381}"/>
              </a:ext>
            </a:extLst>
          </p:cNvPr>
          <p:cNvPicPr>
            <a:picLocks noChangeAspect="1"/>
          </p:cNvPicPr>
          <p:nvPr/>
        </p:nvPicPr>
        <p:blipFill>
          <a:blip r:embed="rId4"/>
          <a:stretch>
            <a:fillRect/>
          </a:stretch>
        </p:blipFill>
        <p:spPr>
          <a:xfrm>
            <a:off x="536184" y="3579173"/>
            <a:ext cx="8205419" cy="1265369"/>
          </a:xfrm>
          <a:prstGeom prst="rect">
            <a:avLst/>
          </a:prstGeom>
        </p:spPr>
      </p:pic>
    </p:spTree>
    <p:extLst>
      <p:ext uri="{BB962C8B-B14F-4D97-AF65-F5344CB8AC3E}">
        <p14:creationId xmlns:p14="http://schemas.microsoft.com/office/powerpoint/2010/main" val="3610068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82DE9-50C6-74E4-E1A7-EC1705E67F9E}"/>
              </a:ext>
            </a:extLst>
          </p:cNvPr>
          <p:cNvSpPr>
            <a:spLocks noGrp="1"/>
          </p:cNvSpPr>
          <p:nvPr>
            <p:ph type="title"/>
          </p:nvPr>
        </p:nvSpPr>
        <p:spPr>
          <a:xfrm>
            <a:off x="1281548" y="2642432"/>
            <a:ext cx="6795655" cy="855838"/>
          </a:xfrm>
        </p:spPr>
        <p:txBody>
          <a:bodyPr/>
          <a:lstStyle/>
          <a:p>
            <a:pPr algn="ctr"/>
            <a:r>
              <a:rPr lang="en-US" sz="2800">
                <a:solidFill>
                  <a:schemeClr val="accent3"/>
                </a:solidFill>
              </a:rPr>
              <a:t>Diamond Open Access Journal</a:t>
            </a:r>
          </a:p>
        </p:txBody>
      </p:sp>
      <p:sp>
        <p:nvSpPr>
          <p:cNvPr id="4" name="Subtitle 3">
            <a:extLst>
              <a:ext uri="{FF2B5EF4-FFF2-40B4-BE49-F238E27FC236}">
                <a16:creationId xmlns:a16="http://schemas.microsoft.com/office/drawing/2014/main" id="{084EA184-C7B5-531B-3C85-F370307721C6}"/>
              </a:ext>
            </a:extLst>
          </p:cNvPr>
          <p:cNvSpPr>
            <a:spLocks noGrp="1"/>
          </p:cNvSpPr>
          <p:nvPr>
            <p:ph type="subTitle" idx="1"/>
          </p:nvPr>
        </p:nvSpPr>
        <p:spPr>
          <a:xfrm>
            <a:off x="2184780" y="3498270"/>
            <a:ext cx="5525277" cy="314136"/>
          </a:xfrm>
        </p:spPr>
        <p:txBody>
          <a:bodyPr/>
          <a:lstStyle/>
          <a:p>
            <a:r>
              <a:rPr lang="en-US" sz="1200">
                <a:solidFill>
                  <a:schemeClr val="accent3">
                    <a:lumMod val="20000"/>
                    <a:lumOff val="80000"/>
                  </a:schemeClr>
                </a:solidFill>
                <a:hlinkClick r:id="rId2">
                  <a:extLst>
                    <a:ext uri="{A12FA001-AC4F-418D-AE19-62706E023703}">
                      <ahyp:hlinkClr xmlns:ahyp="http://schemas.microsoft.com/office/drawing/2018/hyperlinkcolor" val="tx"/>
                    </a:ext>
                  </a:extLst>
                </a:hlinkClick>
              </a:rPr>
              <a:t>https://github.com/UtrechtUniversity/DOA-journal-occupational</a:t>
            </a:r>
            <a:r>
              <a:rPr lang="en-US" sz="1200">
                <a:solidFill>
                  <a:schemeClr val="accent3">
                    <a:lumMod val="20000"/>
                    <a:lumOff val="80000"/>
                  </a:schemeClr>
                </a:solidFill>
              </a:rPr>
              <a:t>  </a:t>
            </a:r>
          </a:p>
        </p:txBody>
      </p:sp>
      <p:sp>
        <p:nvSpPr>
          <p:cNvPr id="6" name="Google Shape;95;p15">
            <a:extLst>
              <a:ext uri="{FF2B5EF4-FFF2-40B4-BE49-F238E27FC236}">
                <a16:creationId xmlns:a16="http://schemas.microsoft.com/office/drawing/2014/main" id="{22C1D4C5-A4B7-8687-14FA-4C795B66B418}"/>
              </a:ext>
            </a:extLst>
          </p:cNvPr>
          <p:cNvSpPr txBox="1">
            <a:spLocks/>
          </p:cNvSpPr>
          <p:nvPr/>
        </p:nvSpPr>
        <p:spPr>
          <a:xfrm>
            <a:off x="881062" y="1024382"/>
            <a:ext cx="6963000" cy="17629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600"/>
              <a:buFont typeface="Montserrat ExtraBold"/>
              <a:buNone/>
              <a:defRPr sz="4500" b="0" i="0" u="none" strike="noStrike" cap="none">
                <a:solidFill>
                  <a:schemeClr val="dk2"/>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accent1"/>
              </a:buClr>
              <a:buSzPts val="3600"/>
              <a:buFont typeface="Montserrat ExtraBold"/>
              <a:buNone/>
              <a:defRPr sz="3600" b="0" i="0" u="none" strike="noStrike" cap="none">
                <a:solidFill>
                  <a:schemeClr val="accent1"/>
                </a:solidFill>
                <a:latin typeface="Montserrat ExtraBold"/>
                <a:ea typeface="Montserrat ExtraBold"/>
                <a:cs typeface="Montserrat ExtraBold"/>
                <a:sym typeface="Montserrat ExtraBold"/>
              </a:defRPr>
            </a:lvl2pPr>
            <a:lvl3pPr marR="0" lvl="2" algn="ctr" rtl="0">
              <a:lnSpc>
                <a:spcPct val="100000"/>
              </a:lnSpc>
              <a:spcBef>
                <a:spcPts val="0"/>
              </a:spcBef>
              <a:spcAft>
                <a:spcPts val="0"/>
              </a:spcAft>
              <a:buClr>
                <a:schemeClr val="accent1"/>
              </a:buClr>
              <a:buSzPts val="3600"/>
              <a:buFont typeface="Montserrat ExtraBold"/>
              <a:buNone/>
              <a:defRPr sz="3600" b="0" i="0" u="none" strike="noStrike" cap="none">
                <a:solidFill>
                  <a:schemeClr val="accent1"/>
                </a:solidFill>
                <a:latin typeface="Montserrat ExtraBold"/>
                <a:ea typeface="Montserrat ExtraBold"/>
                <a:cs typeface="Montserrat ExtraBold"/>
                <a:sym typeface="Montserrat ExtraBold"/>
              </a:defRPr>
            </a:lvl3pPr>
            <a:lvl4pPr marR="0" lvl="3" algn="ctr" rtl="0">
              <a:lnSpc>
                <a:spcPct val="100000"/>
              </a:lnSpc>
              <a:spcBef>
                <a:spcPts val="0"/>
              </a:spcBef>
              <a:spcAft>
                <a:spcPts val="0"/>
              </a:spcAft>
              <a:buClr>
                <a:schemeClr val="accent1"/>
              </a:buClr>
              <a:buSzPts val="3600"/>
              <a:buFont typeface="Montserrat ExtraBold"/>
              <a:buNone/>
              <a:defRPr sz="3600" b="0" i="0" u="none" strike="noStrike" cap="none">
                <a:solidFill>
                  <a:schemeClr val="accent1"/>
                </a:solidFill>
                <a:latin typeface="Montserrat ExtraBold"/>
                <a:ea typeface="Montserrat ExtraBold"/>
                <a:cs typeface="Montserrat ExtraBold"/>
                <a:sym typeface="Montserrat ExtraBold"/>
              </a:defRPr>
            </a:lvl4pPr>
            <a:lvl5pPr marR="0" lvl="4" algn="ctr" rtl="0">
              <a:lnSpc>
                <a:spcPct val="100000"/>
              </a:lnSpc>
              <a:spcBef>
                <a:spcPts val="0"/>
              </a:spcBef>
              <a:spcAft>
                <a:spcPts val="0"/>
              </a:spcAft>
              <a:buClr>
                <a:schemeClr val="accent1"/>
              </a:buClr>
              <a:buSzPts val="3600"/>
              <a:buFont typeface="Montserrat ExtraBold"/>
              <a:buNone/>
              <a:defRPr sz="3600" b="0" i="0" u="none" strike="noStrike" cap="none">
                <a:solidFill>
                  <a:schemeClr val="accent1"/>
                </a:solidFill>
                <a:latin typeface="Montserrat ExtraBold"/>
                <a:ea typeface="Montserrat ExtraBold"/>
                <a:cs typeface="Montserrat ExtraBold"/>
                <a:sym typeface="Montserrat ExtraBold"/>
              </a:defRPr>
            </a:lvl5pPr>
            <a:lvl6pPr marR="0" lvl="5" algn="ctr" rtl="0">
              <a:lnSpc>
                <a:spcPct val="100000"/>
              </a:lnSpc>
              <a:spcBef>
                <a:spcPts val="0"/>
              </a:spcBef>
              <a:spcAft>
                <a:spcPts val="0"/>
              </a:spcAft>
              <a:buClr>
                <a:schemeClr val="accent1"/>
              </a:buClr>
              <a:buSzPts val="3600"/>
              <a:buFont typeface="Montserrat ExtraBold"/>
              <a:buNone/>
              <a:defRPr sz="3600" b="0" i="0" u="none" strike="noStrike" cap="none">
                <a:solidFill>
                  <a:schemeClr val="accent1"/>
                </a:solidFill>
                <a:latin typeface="Montserrat ExtraBold"/>
                <a:ea typeface="Montserrat ExtraBold"/>
                <a:cs typeface="Montserrat ExtraBold"/>
                <a:sym typeface="Montserrat ExtraBold"/>
              </a:defRPr>
            </a:lvl6pPr>
            <a:lvl7pPr marR="0" lvl="6" algn="ctr" rtl="0">
              <a:lnSpc>
                <a:spcPct val="100000"/>
              </a:lnSpc>
              <a:spcBef>
                <a:spcPts val="0"/>
              </a:spcBef>
              <a:spcAft>
                <a:spcPts val="0"/>
              </a:spcAft>
              <a:buClr>
                <a:schemeClr val="accent1"/>
              </a:buClr>
              <a:buSzPts val="3600"/>
              <a:buFont typeface="Montserrat ExtraBold"/>
              <a:buNone/>
              <a:defRPr sz="3600" b="0" i="0" u="none" strike="noStrike" cap="none">
                <a:solidFill>
                  <a:schemeClr val="accent1"/>
                </a:solidFill>
                <a:latin typeface="Montserrat ExtraBold"/>
                <a:ea typeface="Montserrat ExtraBold"/>
                <a:cs typeface="Montserrat ExtraBold"/>
                <a:sym typeface="Montserrat ExtraBold"/>
              </a:defRPr>
            </a:lvl7pPr>
            <a:lvl8pPr marR="0" lvl="7" algn="ctr" rtl="0">
              <a:lnSpc>
                <a:spcPct val="100000"/>
              </a:lnSpc>
              <a:spcBef>
                <a:spcPts val="0"/>
              </a:spcBef>
              <a:spcAft>
                <a:spcPts val="0"/>
              </a:spcAft>
              <a:buClr>
                <a:schemeClr val="accent1"/>
              </a:buClr>
              <a:buSzPts val="3600"/>
              <a:buFont typeface="Montserrat ExtraBold"/>
              <a:buNone/>
              <a:defRPr sz="3600" b="0" i="0" u="none" strike="noStrike" cap="none">
                <a:solidFill>
                  <a:schemeClr val="accent1"/>
                </a:solidFill>
                <a:latin typeface="Montserrat ExtraBold"/>
                <a:ea typeface="Montserrat ExtraBold"/>
                <a:cs typeface="Montserrat ExtraBold"/>
                <a:sym typeface="Montserrat ExtraBold"/>
              </a:defRPr>
            </a:lvl8pPr>
            <a:lvl9pPr marR="0" lvl="8" algn="ctr" rtl="0">
              <a:lnSpc>
                <a:spcPct val="100000"/>
              </a:lnSpc>
              <a:spcBef>
                <a:spcPts val="0"/>
              </a:spcBef>
              <a:spcAft>
                <a:spcPts val="0"/>
              </a:spcAft>
              <a:buClr>
                <a:schemeClr val="accent1"/>
              </a:buClr>
              <a:buSzPts val="3600"/>
              <a:buFont typeface="Montserrat ExtraBold"/>
              <a:buNone/>
              <a:defRPr sz="3600" b="0" i="0" u="none" strike="noStrike" cap="none">
                <a:solidFill>
                  <a:schemeClr val="accent1"/>
                </a:solidFill>
                <a:latin typeface="Montserrat ExtraBold"/>
                <a:ea typeface="Montserrat ExtraBold"/>
                <a:cs typeface="Montserrat ExtraBold"/>
                <a:sym typeface="Montserrat ExtraBold"/>
              </a:defRPr>
            </a:lvl9pPr>
          </a:lstStyle>
          <a:p>
            <a:pPr algn="r"/>
            <a:r>
              <a:rPr lang="en-US"/>
              <a:t>Exposure and Health in the Workplace</a:t>
            </a:r>
          </a:p>
        </p:txBody>
      </p:sp>
    </p:spTree>
    <p:extLst>
      <p:ext uri="{BB962C8B-B14F-4D97-AF65-F5344CB8AC3E}">
        <p14:creationId xmlns:p14="http://schemas.microsoft.com/office/powerpoint/2010/main" val="15221394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8"/>
          <p:cNvSpPr txBox="1">
            <a:spLocks noGrp="1"/>
          </p:cNvSpPr>
          <p:nvPr>
            <p:ph type="title"/>
          </p:nvPr>
        </p:nvSpPr>
        <p:spPr>
          <a:xfrm>
            <a:off x="715050" y="412314"/>
            <a:ext cx="7713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a:t>Key </a:t>
            </a:r>
            <a:r>
              <a:rPr lang="es-MX" err="1"/>
              <a:t>principles</a:t>
            </a:r>
            <a:endParaRPr/>
          </a:p>
        </p:txBody>
      </p:sp>
      <p:cxnSp>
        <p:nvCxnSpPr>
          <p:cNvPr id="150" name="Google Shape;150;p18"/>
          <p:cNvCxnSpPr>
            <a:cxnSpLocks/>
            <a:stCxn id="151" idx="3"/>
          </p:cNvCxnSpPr>
          <p:nvPr/>
        </p:nvCxnSpPr>
        <p:spPr>
          <a:xfrm>
            <a:off x="5931600" y="2082963"/>
            <a:ext cx="624477" cy="0"/>
          </a:xfrm>
          <a:prstGeom prst="straightConnector1">
            <a:avLst/>
          </a:prstGeom>
          <a:noFill/>
          <a:ln w="19050" cap="flat" cmpd="sng">
            <a:solidFill>
              <a:schemeClr val="accent6"/>
            </a:solidFill>
            <a:prstDash val="solid"/>
            <a:round/>
            <a:headEnd type="none" w="med" len="med"/>
            <a:tailEnd type="oval" w="med" len="med"/>
          </a:ln>
        </p:spPr>
      </p:cxnSp>
      <p:grpSp>
        <p:nvGrpSpPr>
          <p:cNvPr id="153" name="Google Shape;153;p18"/>
          <p:cNvGrpSpPr/>
          <p:nvPr/>
        </p:nvGrpSpPr>
        <p:grpSpPr>
          <a:xfrm>
            <a:off x="6518177" y="1308125"/>
            <a:ext cx="2327086" cy="1652075"/>
            <a:chOff x="6717950" y="1308125"/>
            <a:chExt cx="1705500" cy="1652075"/>
          </a:xfrm>
        </p:grpSpPr>
        <p:sp>
          <p:nvSpPr>
            <p:cNvPr id="154" name="Google Shape;154;p18"/>
            <p:cNvSpPr txBox="1"/>
            <p:nvPr/>
          </p:nvSpPr>
          <p:spPr>
            <a:xfrm>
              <a:off x="6794144" y="1777976"/>
              <a:ext cx="1629300" cy="3441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 sz="2200" b="1">
                  <a:solidFill>
                    <a:schemeClr val="accent1"/>
                  </a:solidFill>
                  <a:latin typeface="Montserrat"/>
                  <a:ea typeface="Montserrat"/>
                  <a:cs typeface="Montserrat"/>
                  <a:sym typeface="Montserrat"/>
                </a:rPr>
                <a:t>OPEN</a:t>
              </a:r>
              <a:endParaRPr sz="2200" b="1">
                <a:solidFill>
                  <a:schemeClr val="accent1"/>
                </a:solidFill>
                <a:latin typeface="Montserrat"/>
                <a:ea typeface="Montserrat"/>
                <a:cs typeface="Montserrat"/>
                <a:sym typeface="Montserrat"/>
              </a:endParaRPr>
            </a:p>
          </p:txBody>
        </p:sp>
        <p:sp>
          <p:nvSpPr>
            <p:cNvPr id="155" name="Google Shape;155;p18"/>
            <p:cNvSpPr txBox="1"/>
            <p:nvPr/>
          </p:nvSpPr>
          <p:spPr>
            <a:xfrm>
              <a:off x="6794150" y="2083600"/>
              <a:ext cx="1629300" cy="8766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None/>
              </a:pPr>
              <a:r>
                <a:rPr lang="en">
                  <a:solidFill>
                    <a:schemeClr val="accent1"/>
                  </a:solidFill>
                  <a:latin typeface="Raleway Medium"/>
                  <a:ea typeface="Raleway Medium"/>
                  <a:cs typeface="Raleway Medium"/>
                  <a:sym typeface="Raleway Medium"/>
                </a:rPr>
                <a:t>Data and code sharing, computational tutorials.</a:t>
              </a:r>
              <a:endParaRPr>
                <a:solidFill>
                  <a:schemeClr val="accent1"/>
                </a:solidFill>
                <a:latin typeface="Raleway Medium"/>
                <a:ea typeface="Raleway Medium"/>
                <a:cs typeface="Raleway Medium"/>
                <a:sym typeface="Raleway Medium"/>
              </a:endParaRPr>
            </a:p>
          </p:txBody>
        </p:sp>
        <p:sp>
          <p:nvSpPr>
            <p:cNvPr id="156" name="Google Shape;156;p18"/>
            <p:cNvSpPr txBox="1"/>
            <p:nvPr/>
          </p:nvSpPr>
          <p:spPr>
            <a:xfrm>
              <a:off x="6794149" y="1308125"/>
              <a:ext cx="1629300" cy="469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 sz="2200" b="1">
                  <a:solidFill>
                    <a:schemeClr val="accent1"/>
                  </a:solidFill>
                  <a:latin typeface="Montserrat"/>
                  <a:ea typeface="Montserrat"/>
                  <a:cs typeface="Montserrat"/>
                  <a:sym typeface="Montserrat"/>
                </a:rPr>
                <a:t>04</a:t>
              </a:r>
              <a:endParaRPr sz="2200" b="1">
                <a:solidFill>
                  <a:schemeClr val="accent1"/>
                </a:solidFill>
                <a:latin typeface="Montserrat"/>
                <a:ea typeface="Montserrat"/>
                <a:cs typeface="Montserrat"/>
                <a:sym typeface="Montserrat"/>
              </a:endParaRPr>
            </a:p>
          </p:txBody>
        </p:sp>
        <p:sp>
          <p:nvSpPr>
            <p:cNvPr id="152" name="Google Shape;152;p18"/>
            <p:cNvSpPr/>
            <p:nvPr/>
          </p:nvSpPr>
          <p:spPr>
            <a:xfrm>
              <a:off x="6717950" y="1975129"/>
              <a:ext cx="215700" cy="2157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18"/>
          <p:cNvGrpSpPr/>
          <p:nvPr/>
        </p:nvGrpSpPr>
        <p:grpSpPr>
          <a:xfrm>
            <a:off x="719449" y="1308125"/>
            <a:ext cx="1754001" cy="1652075"/>
            <a:chOff x="719449" y="1308125"/>
            <a:chExt cx="1754001" cy="1652075"/>
          </a:xfrm>
        </p:grpSpPr>
        <p:sp>
          <p:nvSpPr>
            <p:cNvPr id="158" name="Google Shape;158;p18"/>
            <p:cNvSpPr txBox="1"/>
            <p:nvPr/>
          </p:nvSpPr>
          <p:spPr>
            <a:xfrm>
              <a:off x="719450" y="1777976"/>
              <a:ext cx="1629300" cy="3441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2200" b="1">
                  <a:solidFill>
                    <a:schemeClr val="accent1"/>
                  </a:solidFill>
                  <a:latin typeface="Montserrat"/>
                  <a:ea typeface="Montserrat"/>
                  <a:cs typeface="Montserrat"/>
                  <a:sym typeface="Montserrat"/>
                </a:rPr>
                <a:t>BRIDGES</a:t>
              </a:r>
              <a:endParaRPr sz="2200" b="1">
                <a:solidFill>
                  <a:schemeClr val="accent1"/>
                </a:solidFill>
                <a:latin typeface="Montserrat"/>
                <a:ea typeface="Montserrat"/>
                <a:cs typeface="Montserrat"/>
                <a:sym typeface="Montserrat"/>
              </a:endParaRPr>
            </a:p>
          </p:txBody>
        </p:sp>
        <p:sp>
          <p:nvSpPr>
            <p:cNvPr id="159" name="Google Shape;159;p18"/>
            <p:cNvSpPr txBox="1"/>
            <p:nvPr/>
          </p:nvSpPr>
          <p:spPr>
            <a:xfrm>
              <a:off x="719449" y="2083600"/>
              <a:ext cx="1754001" cy="876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nl-NL">
                  <a:solidFill>
                    <a:schemeClr val="accent1"/>
                  </a:solidFill>
                  <a:latin typeface="Raleway Medium"/>
                  <a:ea typeface="Raleway Medium"/>
                  <a:cs typeface="Raleway Medium"/>
                  <a:sym typeface="Raleway Medium"/>
                </a:rPr>
                <a:t>B</a:t>
              </a:r>
              <a:r>
                <a:rPr lang="en">
                  <a:solidFill>
                    <a:schemeClr val="accent1"/>
                  </a:solidFill>
                  <a:latin typeface="Raleway Medium"/>
                  <a:ea typeface="Raleway Medium"/>
                  <a:cs typeface="Raleway Medium"/>
                  <a:sym typeface="Raleway Medium"/>
                </a:rPr>
                <a:t>etween academia and the applied sectors</a:t>
              </a:r>
              <a:endParaRPr>
                <a:solidFill>
                  <a:schemeClr val="accent1"/>
                </a:solidFill>
                <a:latin typeface="Raleway Medium"/>
                <a:ea typeface="Raleway Medium"/>
                <a:cs typeface="Raleway Medium"/>
                <a:sym typeface="Raleway Medium"/>
              </a:endParaRPr>
            </a:p>
          </p:txBody>
        </p:sp>
        <p:sp>
          <p:nvSpPr>
            <p:cNvPr id="160" name="Google Shape;160;p18"/>
            <p:cNvSpPr txBox="1"/>
            <p:nvPr/>
          </p:nvSpPr>
          <p:spPr>
            <a:xfrm>
              <a:off x="719450" y="1308125"/>
              <a:ext cx="1629300" cy="469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2200" b="1">
                  <a:solidFill>
                    <a:schemeClr val="accent1"/>
                  </a:solidFill>
                  <a:latin typeface="Montserrat"/>
                  <a:ea typeface="Montserrat"/>
                  <a:cs typeface="Montserrat"/>
                  <a:sym typeface="Montserrat"/>
                </a:rPr>
                <a:t>01</a:t>
              </a:r>
              <a:endParaRPr sz="2200" b="1">
                <a:solidFill>
                  <a:schemeClr val="accent1"/>
                </a:solidFill>
                <a:latin typeface="Montserrat"/>
                <a:ea typeface="Montserrat"/>
                <a:cs typeface="Montserrat"/>
                <a:sym typeface="Montserrat"/>
              </a:endParaRPr>
            </a:p>
          </p:txBody>
        </p:sp>
        <p:sp>
          <p:nvSpPr>
            <p:cNvPr id="161" name="Google Shape;161;p18"/>
            <p:cNvSpPr/>
            <p:nvPr/>
          </p:nvSpPr>
          <p:spPr>
            <a:xfrm>
              <a:off x="2209250" y="1975129"/>
              <a:ext cx="215700" cy="2157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2" name="Google Shape;162;p18"/>
          <p:cNvCxnSpPr>
            <a:stCxn id="163" idx="1"/>
            <a:endCxn id="161" idx="6"/>
          </p:cNvCxnSpPr>
          <p:nvPr/>
        </p:nvCxnSpPr>
        <p:spPr>
          <a:xfrm rot="10800000">
            <a:off x="2425000" y="2082963"/>
            <a:ext cx="786300" cy="0"/>
          </a:xfrm>
          <a:prstGeom prst="straightConnector1">
            <a:avLst/>
          </a:prstGeom>
          <a:noFill/>
          <a:ln w="19050" cap="flat" cmpd="sng">
            <a:solidFill>
              <a:schemeClr val="accent6"/>
            </a:solidFill>
            <a:prstDash val="solid"/>
            <a:round/>
            <a:headEnd type="none" w="med" len="med"/>
            <a:tailEnd type="oval" w="med" len="med"/>
          </a:ln>
        </p:spPr>
      </p:cxnSp>
      <p:grpSp>
        <p:nvGrpSpPr>
          <p:cNvPr id="164" name="Google Shape;164;p18"/>
          <p:cNvGrpSpPr/>
          <p:nvPr/>
        </p:nvGrpSpPr>
        <p:grpSpPr>
          <a:xfrm>
            <a:off x="1756179" y="2857925"/>
            <a:ext cx="2867031" cy="1660982"/>
            <a:chOff x="2375281" y="2857925"/>
            <a:chExt cx="2188903" cy="1660982"/>
          </a:xfrm>
        </p:grpSpPr>
        <p:sp>
          <p:nvSpPr>
            <p:cNvPr id="165" name="Google Shape;165;p18"/>
            <p:cNvSpPr txBox="1"/>
            <p:nvPr/>
          </p:nvSpPr>
          <p:spPr>
            <a:xfrm>
              <a:off x="2375281" y="3327776"/>
              <a:ext cx="2188903" cy="3441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2200" b="1">
                  <a:solidFill>
                    <a:schemeClr val="accent1"/>
                  </a:solidFill>
                  <a:latin typeface="Montserrat"/>
                  <a:ea typeface="Montserrat"/>
                  <a:cs typeface="Montserrat"/>
                  <a:sym typeface="Montserrat"/>
                </a:rPr>
                <a:t>REPRESENTATIVE</a:t>
              </a:r>
              <a:endParaRPr sz="2200" b="1">
                <a:solidFill>
                  <a:schemeClr val="accent1"/>
                </a:solidFill>
                <a:latin typeface="Montserrat"/>
                <a:ea typeface="Montserrat"/>
                <a:cs typeface="Montserrat"/>
                <a:sym typeface="Montserrat"/>
              </a:endParaRPr>
            </a:p>
          </p:txBody>
        </p:sp>
        <p:sp>
          <p:nvSpPr>
            <p:cNvPr id="166" name="Google Shape;166;p18"/>
            <p:cNvSpPr txBox="1"/>
            <p:nvPr/>
          </p:nvSpPr>
          <p:spPr>
            <a:xfrm>
              <a:off x="2404276" y="3642307"/>
              <a:ext cx="2009315" cy="876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s-MX">
                  <a:solidFill>
                    <a:schemeClr val="accent1"/>
                  </a:solidFill>
                  <a:latin typeface="Raleway Medium"/>
                  <a:ea typeface="Raleway Medium"/>
                  <a:cs typeface="Raleway Medium"/>
                  <a:sym typeface="Raleway Medium"/>
                </a:rPr>
                <a:t>Low- and </a:t>
              </a:r>
              <a:r>
                <a:rPr lang="es-MX" err="1">
                  <a:solidFill>
                    <a:schemeClr val="accent1"/>
                  </a:solidFill>
                  <a:latin typeface="Raleway Medium"/>
                  <a:ea typeface="Raleway Medium"/>
                  <a:cs typeface="Raleway Medium"/>
                  <a:sym typeface="Raleway Medium"/>
                </a:rPr>
                <a:t>middle-income</a:t>
              </a:r>
              <a:r>
                <a:rPr lang="es-MX">
                  <a:solidFill>
                    <a:schemeClr val="accent1"/>
                  </a:solidFill>
                  <a:latin typeface="Raleway Medium"/>
                  <a:ea typeface="Raleway Medium"/>
                  <a:cs typeface="Raleway Medium"/>
                  <a:sym typeface="Raleway Medium"/>
                </a:rPr>
                <a:t> </a:t>
              </a:r>
              <a:r>
                <a:rPr lang="es-MX" err="1">
                  <a:solidFill>
                    <a:schemeClr val="accent1"/>
                  </a:solidFill>
                  <a:latin typeface="Raleway Medium"/>
                  <a:ea typeface="Raleway Medium"/>
                  <a:cs typeface="Raleway Medium"/>
                  <a:sym typeface="Raleway Medium"/>
                </a:rPr>
                <a:t>countries</a:t>
              </a:r>
              <a:r>
                <a:rPr lang="es-MX">
                  <a:solidFill>
                    <a:schemeClr val="accent1"/>
                  </a:solidFill>
                  <a:latin typeface="Raleway Medium"/>
                  <a:ea typeface="Raleway Medium"/>
                  <a:cs typeface="Raleway Medium"/>
                  <a:sym typeface="Raleway Medium"/>
                </a:rPr>
                <a:t>, </a:t>
              </a:r>
              <a:r>
                <a:rPr lang="es-MX" err="1">
                  <a:solidFill>
                    <a:schemeClr val="accent1"/>
                  </a:solidFill>
                  <a:latin typeface="Raleway Medium"/>
                  <a:ea typeface="Raleway Medium"/>
                  <a:cs typeface="Raleway Medium"/>
                  <a:sym typeface="Raleway Medium"/>
                </a:rPr>
                <a:t>early</a:t>
              </a:r>
              <a:r>
                <a:rPr lang="es-MX">
                  <a:solidFill>
                    <a:schemeClr val="accent1"/>
                  </a:solidFill>
                  <a:latin typeface="Raleway Medium"/>
                  <a:ea typeface="Raleway Medium"/>
                  <a:cs typeface="Raleway Medium"/>
                  <a:sym typeface="Raleway Medium"/>
                </a:rPr>
                <a:t> </a:t>
              </a:r>
              <a:r>
                <a:rPr lang="es-MX" err="1">
                  <a:solidFill>
                    <a:schemeClr val="accent1"/>
                  </a:solidFill>
                  <a:latin typeface="Raleway Medium"/>
                  <a:ea typeface="Raleway Medium"/>
                  <a:cs typeface="Raleway Medium"/>
                  <a:sym typeface="Raleway Medium"/>
                </a:rPr>
                <a:t>career</a:t>
              </a:r>
              <a:r>
                <a:rPr lang="es-MX">
                  <a:solidFill>
                    <a:schemeClr val="accent1"/>
                  </a:solidFill>
                  <a:latin typeface="Raleway Medium"/>
                  <a:ea typeface="Raleway Medium"/>
                  <a:cs typeface="Raleway Medium"/>
                  <a:sym typeface="Raleway Medium"/>
                </a:rPr>
                <a:t> </a:t>
              </a:r>
              <a:r>
                <a:rPr lang="es-MX" err="1">
                  <a:solidFill>
                    <a:schemeClr val="accent1"/>
                  </a:solidFill>
                  <a:latin typeface="Raleway Medium"/>
                  <a:ea typeface="Raleway Medium"/>
                  <a:cs typeface="Raleway Medium"/>
                  <a:sym typeface="Raleway Medium"/>
                </a:rPr>
                <a:t>stages</a:t>
              </a:r>
              <a:endParaRPr>
                <a:solidFill>
                  <a:schemeClr val="accent1"/>
                </a:solidFill>
                <a:latin typeface="Raleway Medium"/>
                <a:ea typeface="Raleway Medium"/>
                <a:cs typeface="Raleway Medium"/>
                <a:sym typeface="Raleway Medium"/>
              </a:endParaRPr>
            </a:p>
          </p:txBody>
        </p:sp>
        <p:sp>
          <p:nvSpPr>
            <p:cNvPr id="167" name="Google Shape;167;p18"/>
            <p:cNvSpPr txBox="1"/>
            <p:nvPr/>
          </p:nvSpPr>
          <p:spPr>
            <a:xfrm>
              <a:off x="2441071" y="2857925"/>
              <a:ext cx="1932580" cy="469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2200" b="1">
                  <a:solidFill>
                    <a:schemeClr val="accent1"/>
                  </a:solidFill>
                  <a:latin typeface="Montserrat"/>
                  <a:ea typeface="Montserrat"/>
                  <a:cs typeface="Montserrat"/>
                  <a:sym typeface="Montserrat"/>
                </a:rPr>
                <a:t>02</a:t>
              </a:r>
              <a:endParaRPr sz="2200" b="1">
                <a:solidFill>
                  <a:schemeClr val="accent1"/>
                </a:solidFill>
                <a:latin typeface="Montserrat"/>
                <a:ea typeface="Montserrat"/>
                <a:cs typeface="Montserrat"/>
                <a:sym typeface="Montserrat"/>
              </a:endParaRPr>
            </a:p>
          </p:txBody>
        </p:sp>
        <p:sp>
          <p:nvSpPr>
            <p:cNvPr id="168" name="Google Shape;168;p18"/>
            <p:cNvSpPr/>
            <p:nvPr/>
          </p:nvSpPr>
          <p:spPr>
            <a:xfrm>
              <a:off x="2668150" y="3524979"/>
              <a:ext cx="215700" cy="2157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8"/>
          <p:cNvGrpSpPr/>
          <p:nvPr/>
        </p:nvGrpSpPr>
        <p:grpSpPr>
          <a:xfrm>
            <a:off x="4718041" y="2857925"/>
            <a:ext cx="2127315" cy="1652075"/>
            <a:chOff x="4727181" y="2857925"/>
            <a:chExt cx="1747569" cy="1652075"/>
          </a:xfrm>
        </p:grpSpPr>
        <p:sp>
          <p:nvSpPr>
            <p:cNvPr id="170" name="Google Shape;170;p18"/>
            <p:cNvSpPr txBox="1"/>
            <p:nvPr/>
          </p:nvSpPr>
          <p:spPr>
            <a:xfrm>
              <a:off x="4727181" y="3327776"/>
              <a:ext cx="1747568" cy="3441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 sz="2200" b="1">
                  <a:solidFill>
                    <a:schemeClr val="accent1"/>
                  </a:solidFill>
                  <a:latin typeface="Montserrat"/>
                  <a:ea typeface="Montserrat"/>
                  <a:cs typeface="Montserrat"/>
                  <a:sym typeface="Montserrat"/>
                </a:rPr>
                <a:t>FLEXIBLE</a:t>
              </a:r>
              <a:endParaRPr sz="2200" b="1">
                <a:solidFill>
                  <a:schemeClr val="accent1"/>
                </a:solidFill>
                <a:latin typeface="Montserrat"/>
                <a:ea typeface="Montserrat"/>
                <a:cs typeface="Montserrat"/>
                <a:sym typeface="Montserrat"/>
              </a:endParaRPr>
            </a:p>
          </p:txBody>
        </p:sp>
        <p:sp>
          <p:nvSpPr>
            <p:cNvPr id="171" name="Google Shape;171;p18"/>
            <p:cNvSpPr txBox="1"/>
            <p:nvPr/>
          </p:nvSpPr>
          <p:spPr>
            <a:xfrm>
              <a:off x="4769249" y="3633400"/>
              <a:ext cx="1705499" cy="8766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None/>
              </a:pPr>
              <a:r>
                <a:rPr lang="en">
                  <a:solidFill>
                    <a:schemeClr val="accent1"/>
                  </a:solidFill>
                  <a:latin typeface="Raleway Medium"/>
                  <a:ea typeface="Raleway Medium"/>
                  <a:cs typeface="Raleway Medium"/>
                  <a:sym typeface="Raleway Medium"/>
                </a:rPr>
                <a:t>Open peer-review with opt-out options (remain anonymous).</a:t>
              </a:r>
              <a:br>
                <a:rPr lang="en">
                  <a:solidFill>
                    <a:schemeClr val="accent1"/>
                  </a:solidFill>
                  <a:latin typeface="Raleway Medium"/>
                  <a:ea typeface="Raleway Medium"/>
                  <a:cs typeface="Raleway Medium"/>
                  <a:sym typeface="Raleway Medium"/>
                </a:rPr>
              </a:br>
              <a:r>
                <a:rPr lang="en">
                  <a:solidFill>
                    <a:schemeClr val="accent1"/>
                  </a:solidFill>
                  <a:latin typeface="Raleway Medium"/>
                  <a:ea typeface="Raleway Medium"/>
                  <a:cs typeface="Raleway Medium"/>
                  <a:sym typeface="Raleway Medium"/>
                </a:rPr>
                <a:t>Crowd peer-review  </a:t>
              </a:r>
              <a:endParaRPr>
                <a:solidFill>
                  <a:schemeClr val="accent1"/>
                </a:solidFill>
                <a:latin typeface="Raleway Medium"/>
                <a:ea typeface="Raleway Medium"/>
                <a:cs typeface="Raleway Medium"/>
                <a:sym typeface="Raleway Medium"/>
              </a:endParaRPr>
            </a:p>
          </p:txBody>
        </p:sp>
        <p:sp>
          <p:nvSpPr>
            <p:cNvPr id="172" name="Google Shape;172;p18"/>
            <p:cNvSpPr txBox="1"/>
            <p:nvPr/>
          </p:nvSpPr>
          <p:spPr>
            <a:xfrm>
              <a:off x="4769250" y="2857925"/>
              <a:ext cx="1629300" cy="469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 sz="2200" b="1">
                  <a:solidFill>
                    <a:schemeClr val="accent1"/>
                  </a:solidFill>
                  <a:latin typeface="Montserrat"/>
                  <a:ea typeface="Montserrat"/>
                  <a:cs typeface="Montserrat"/>
                  <a:sym typeface="Montserrat"/>
                </a:rPr>
                <a:t>03</a:t>
              </a:r>
              <a:endParaRPr sz="2200" b="1">
                <a:solidFill>
                  <a:schemeClr val="accent1"/>
                </a:solidFill>
                <a:latin typeface="Montserrat"/>
                <a:ea typeface="Montserrat"/>
                <a:cs typeface="Montserrat"/>
                <a:sym typeface="Montserrat"/>
              </a:endParaRPr>
            </a:p>
          </p:txBody>
        </p:sp>
        <p:sp>
          <p:nvSpPr>
            <p:cNvPr id="173" name="Google Shape;173;p18"/>
            <p:cNvSpPr/>
            <p:nvPr/>
          </p:nvSpPr>
          <p:spPr>
            <a:xfrm>
              <a:off x="6259050" y="3524979"/>
              <a:ext cx="215700" cy="2157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74" name="Google Shape;174;p18"/>
          <p:cNvCxnSpPr>
            <a:cxnSpLocks/>
            <a:stCxn id="175" idx="3"/>
          </p:cNvCxnSpPr>
          <p:nvPr/>
        </p:nvCxnSpPr>
        <p:spPr>
          <a:xfrm>
            <a:off x="1353481" y="3632788"/>
            <a:ext cx="351488" cy="0"/>
          </a:xfrm>
          <a:prstGeom prst="straightConnector1">
            <a:avLst/>
          </a:prstGeom>
          <a:noFill/>
          <a:ln w="19050" cap="flat" cmpd="sng">
            <a:solidFill>
              <a:schemeClr val="accent6"/>
            </a:solidFill>
            <a:prstDash val="solid"/>
            <a:round/>
            <a:headEnd type="none" w="med" len="med"/>
            <a:tailEnd type="oval" w="med" len="med"/>
          </a:ln>
        </p:spPr>
      </p:cxnSp>
      <p:cxnSp>
        <p:nvCxnSpPr>
          <p:cNvPr id="176" name="Google Shape;176;p18"/>
          <p:cNvCxnSpPr>
            <a:cxnSpLocks/>
            <a:stCxn id="177" idx="1"/>
            <a:endCxn id="173" idx="6"/>
          </p:cNvCxnSpPr>
          <p:nvPr/>
        </p:nvCxnSpPr>
        <p:spPr>
          <a:xfrm flipH="1">
            <a:off x="6845356" y="3632788"/>
            <a:ext cx="544436" cy="41"/>
          </a:xfrm>
          <a:prstGeom prst="straightConnector1">
            <a:avLst/>
          </a:prstGeom>
          <a:noFill/>
          <a:ln w="19050" cap="flat" cmpd="sng">
            <a:solidFill>
              <a:schemeClr val="accent6"/>
            </a:solidFill>
            <a:prstDash val="solid"/>
            <a:round/>
            <a:headEnd type="none" w="med" len="med"/>
            <a:tailEnd type="oval" w="med" len="med"/>
          </a:ln>
        </p:spPr>
      </p:cxnSp>
      <p:sp>
        <p:nvSpPr>
          <p:cNvPr id="163" name="Google Shape;163;p18"/>
          <p:cNvSpPr/>
          <p:nvPr/>
        </p:nvSpPr>
        <p:spPr>
          <a:xfrm>
            <a:off x="3211300" y="1744263"/>
            <a:ext cx="695400" cy="67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8"/>
          <p:cNvSpPr/>
          <p:nvPr/>
        </p:nvSpPr>
        <p:spPr>
          <a:xfrm>
            <a:off x="5236200" y="1744263"/>
            <a:ext cx="695400" cy="67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8"/>
          <p:cNvSpPr/>
          <p:nvPr/>
        </p:nvSpPr>
        <p:spPr>
          <a:xfrm>
            <a:off x="658081" y="3294088"/>
            <a:ext cx="695400" cy="67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8"/>
          <p:cNvSpPr/>
          <p:nvPr/>
        </p:nvSpPr>
        <p:spPr>
          <a:xfrm>
            <a:off x="7389792" y="3294088"/>
            <a:ext cx="695400" cy="67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 name="Google Shape;178;p18"/>
          <p:cNvGrpSpPr/>
          <p:nvPr/>
        </p:nvGrpSpPr>
        <p:grpSpPr>
          <a:xfrm>
            <a:off x="3383954" y="1907931"/>
            <a:ext cx="350079" cy="350079"/>
            <a:chOff x="583100" y="3982600"/>
            <a:chExt cx="296175" cy="296175"/>
          </a:xfrm>
        </p:grpSpPr>
        <p:sp>
          <p:nvSpPr>
            <p:cNvPr id="179" name="Google Shape;179;p18"/>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8"/>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8"/>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8"/>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8"/>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8"/>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8"/>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3" name="Google Shape;203;p18"/>
          <p:cNvCxnSpPr/>
          <p:nvPr/>
        </p:nvCxnSpPr>
        <p:spPr>
          <a:xfrm>
            <a:off x="4572000" y="1319900"/>
            <a:ext cx="0" cy="3197700"/>
          </a:xfrm>
          <a:prstGeom prst="straightConnector1">
            <a:avLst/>
          </a:prstGeom>
          <a:noFill/>
          <a:ln w="19050" cap="flat" cmpd="sng">
            <a:solidFill>
              <a:schemeClr val="accent6"/>
            </a:solidFill>
            <a:prstDash val="solid"/>
            <a:round/>
            <a:headEnd type="none" w="med" len="med"/>
            <a:tailEnd type="none" w="med" len="med"/>
          </a:ln>
        </p:spPr>
      </p:cxnSp>
      <p:grpSp>
        <p:nvGrpSpPr>
          <p:cNvPr id="5" name="Google Shape;232;p19">
            <a:extLst>
              <a:ext uri="{FF2B5EF4-FFF2-40B4-BE49-F238E27FC236}">
                <a16:creationId xmlns:a16="http://schemas.microsoft.com/office/drawing/2014/main" id="{09E5D425-D761-3E7A-DCF7-D475D43EE6DA}"/>
              </a:ext>
            </a:extLst>
          </p:cNvPr>
          <p:cNvGrpSpPr/>
          <p:nvPr/>
        </p:nvGrpSpPr>
        <p:grpSpPr>
          <a:xfrm>
            <a:off x="821698" y="3481423"/>
            <a:ext cx="358971" cy="358971"/>
            <a:chOff x="-57173375" y="3198925"/>
            <a:chExt cx="319000" cy="319000"/>
          </a:xfrm>
        </p:grpSpPr>
        <p:sp>
          <p:nvSpPr>
            <p:cNvPr id="6" name="Google Shape;233;p19">
              <a:extLst>
                <a:ext uri="{FF2B5EF4-FFF2-40B4-BE49-F238E27FC236}">
                  <a16:creationId xmlns:a16="http://schemas.microsoft.com/office/drawing/2014/main" id="{BE0D32CC-BAD3-0D8A-A465-6BDF0255BB0D}"/>
                </a:ext>
              </a:extLst>
            </p:cNvPr>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4;p19">
              <a:extLst>
                <a:ext uri="{FF2B5EF4-FFF2-40B4-BE49-F238E27FC236}">
                  <a16:creationId xmlns:a16="http://schemas.microsoft.com/office/drawing/2014/main" id="{2BE9A9A4-B87D-E4CF-E004-F19984358ABC}"/>
                </a:ext>
              </a:extLst>
            </p:cNvPr>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35;p19">
              <a:extLst>
                <a:ext uri="{FF2B5EF4-FFF2-40B4-BE49-F238E27FC236}">
                  <a16:creationId xmlns:a16="http://schemas.microsoft.com/office/drawing/2014/main" id="{28CD86AE-B423-C0C5-F4F3-B9B7BA3E96D4}"/>
                </a:ext>
              </a:extLst>
            </p:cNvPr>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36;p19">
              <a:extLst>
                <a:ext uri="{FF2B5EF4-FFF2-40B4-BE49-F238E27FC236}">
                  <a16:creationId xmlns:a16="http://schemas.microsoft.com/office/drawing/2014/main" id="{E10B11F7-D705-039F-24C4-C5978CF32AFC}"/>
                </a:ext>
              </a:extLst>
            </p:cNvPr>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 name="Picture 9">
            <a:extLst>
              <a:ext uri="{FF2B5EF4-FFF2-40B4-BE49-F238E27FC236}">
                <a16:creationId xmlns:a16="http://schemas.microsoft.com/office/drawing/2014/main" id="{A0A6DD07-CA27-9F7A-63E5-298BB14DDDB5}"/>
              </a:ext>
            </a:extLst>
          </p:cNvPr>
          <p:cNvPicPr>
            <a:picLocks noChangeAspect="1"/>
          </p:cNvPicPr>
          <p:nvPr/>
        </p:nvPicPr>
        <p:blipFill>
          <a:blip r:embed="rId3"/>
          <a:stretch>
            <a:fillRect/>
          </a:stretch>
        </p:blipFill>
        <p:spPr>
          <a:xfrm>
            <a:off x="7560692" y="3476102"/>
            <a:ext cx="353599" cy="347502"/>
          </a:xfrm>
          <a:prstGeom prst="rect">
            <a:avLst/>
          </a:prstGeom>
        </p:spPr>
      </p:pic>
      <p:pic>
        <p:nvPicPr>
          <p:cNvPr id="12" name="Graphic 11" descr="Door Open outline">
            <a:extLst>
              <a:ext uri="{FF2B5EF4-FFF2-40B4-BE49-F238E27FC236}">
                <a16:creationId xmlns:a16="http://schemas.microsoft.com/office/drawing/2014/main" id="{AC03B060-7464-6DB5-36D0-85FAA25A645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321583" y="1817306"/>
            <a:ext cx="513681" cy="513681"/>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8"/>
          <p:cNvSpPr txBox="1">
            <a:spLocks noGrp="1"/>
          </p:cNvSpPr>
          <p:nvPr>
            <p:ph type="title"/>
          </p:nvPr>
        </p:nvSpPr>
        <p:spPr>
          <a:xfrm>
            <a:off x="715050" y="412314"/>
            <a:ext cx="7713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Types of Contents</a:t>
            </a:r>
          </a:p>
        </p:txBody>
      </p:sp>
      <p:pic>
        <p:nvPicPr>
          <p:cNvPr id="3" name="Picture 2">
            <a:extLst>
              <a:ext uri="{FF2B5EF4-FFF2-40B4-BE49-F238E27FC236}">
                <a16:creationId xmlns:a16="http://schemas.microsoft.com/office/drawing/2014/main" id="{9D9AFE33-161A-D5BF-4647-14CE43F9BB0B}"/>
              </a:ext>
            </a:extLst>
          </p:cNvPr>
          <p:cNvPicPr>
            <a:picLocks noChangeAspect="1"/>
          </p:cNvPicPr>
          <p:nvPr/>
        </p:nvPicPr>
        <p:blipFill>
          <a:blip r:embed="rId3"/>
          <a:stretch>
            <a:fillRect/>
          </a:stretch>
        </p:blipFill>
        <p:spPr>
          <a:xfrm>
            <a:off x="1525894" y="1069219"/>
            <a:ext cx="5863813" cy="3865934"/>
          </a:xfrm>
          <a:prstGeom prst="rect">
            <a:avLst/>
          </a:prstGeom>
        </p:spPr>
      </p:pic>
    </p:spTree>
    <p:extLst>
      <p:ext uri="{BB962C8B-B14F-4D97-AF65-F5344CB8AC3E}">
        <p14:creationId xmlns:p14="http://schemas.microsoft.com/office/powerpoint/2010/main" val="26154085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79"/>
        <p:cNvGrpSpPr/>
        <p:nvPr/>
      </p:nvGrpSpPr>
      <p:grpSpPr>
        <a:xfrm>
          <a:off x="0" y="0"/>
          <a:ext cx="0" cy="0"/>
          <a:chOff x="0" y="0"/>
          <a:chExt cx="0" cy="0"/>
        </a:xfrm>
      </p:grpSpPr>
      <p:sp>
        <p:nvSpPr>
          <p:cNvPr id="1080" name="Google Shape;1080;p42"/>
          <p:cNvSpPr txBox="1">
            <a:spLocks noGrp="1"/>
          </p:cNvSpPr>
          <p:nvPr>
            <p:ph type="title"/>
          </p:nvPr>
        </p:nvSpPr>
        <p:spPr>
          <a:xfrm>
            <a:off x="715050" y="412314"/>
            <a:ext cx="7713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ALL OF THIS </a:t>
            </a:r>
            <a:r>
              <a:rPr lang="en">
                <a:solidFill>
                  <a:schemeClr val="accent3"/>
                </a:solidFill>
              </a:rPr>
              <a:t>FOR ONLY</a:t>
            </a:r>
            <a:endParaRPr/>
          </a:p>
        </p:txBody>
      </p:sp>
      <p:graphicFrame>
        <p:nvGraphicFramePr>
          <p:cNvPr id="1081" name="Google Shape;1081;p42"/>
          <p:cNvGraphicFramePr/>
          <p:nvPr>
            <p:extLst>
              <p:ext uri="{D42A27DB-BD31-4B8C-83A1-F6EECF244321}">
                <p14:modId xmlns:p14="http://schemas.microsoft.com/office/powerpoint/2010/main" val="3423641470"/>
              </p:ext>
            </p:extLst>
          </p:nvPr>
        </p:nvGraphicFramePr>
        <p:xfrm>
          <a:off x="712525" y="1247220"/>
          <a:ext cx="3859475" cy="2779780"/>
        </p:xfrm>
        <a:graphic>
          <a:graphicData uri="http://schemas.openxmlformats.org/drawingml/2006/table">
            <a:tbl>
              <a:tblPr>
                <a:noFill/>
                <a:tableStyleId>{CB1ADA3D-BFF4-4077-BBA6-8B2D0C630A42}</a:tableStyleId>
              </a:tblPr>
              <a:tblGrid>
                <a:gridCol w="1740300">
                  <a:extLst>
                    <a:ext uri="{9D8B030D-6E8A-4147-A177-3AD203B41FA5}">
                      <a16:colId xmlns:a16="http://schemas.microsoft.com/office/drawing/2014/main" val="20000"/>
                    </a:ext>
                  </a:extLst>
                </a:gridCol>
                <a:gridCol w="2119175">
                  <a:extLst>
                    <a:ext uri="{9D8B030D-6E8A-4147-A177-3AD203B41FA5}">
                      <a16:colId xmlns:a16="http://schemas.microsoft.com/office/drawing/2014/main" val="20001"/>
                    </a:ext>
                  </a:extLst>
                </a:gridCol>
              </a:tblGrid>
              <a:tr h="619500">
                <a:tc gridSpan="2">
                  <a:txBody>
                    <a:bodyPr/>
                    <a:lstStyle/>
                    <a:p>
                      <a:pPr marL="0" marR="0" lvl="0" indent="0" algn="ctr" rtl="0">
                        <a:lnSpc>
                          <a:spcPct val="100000"/>
                        </a:lnSpc>
                        <a:spcBef>
                          <a:spcPts val="0"/>
                        </a:spcBef>
                        <a:spcAft>
                          <a:spcPts val="0"/>
                        </a:spcAft>
                        <a:buNone/>
                      </a:pPr>
                      <a:r>
                        <a:rPr lang="en" sz="1800" b="1">
                          <a:solidFill>
                            <a:schemeClr val="accent1"/>
                          </a:solidFill>
                          <a:latin typeface="Montserrat"/>
                          <a:ea typeface="Montserrat"/>
                          <a:cs typeface="Montserrat"/>
                          <a:sym typeface="Montserrat"/>
                        </a:rPr>
                        <a:t>EXPENSES</a:t>
                      </a:r>
                      <a:endParaRPr sz="1800" b="1">
                        <a:solidFill>
                          <a:schemeClr val="accent1"/>
                        </a:solidFill>
                        <a:latin typeface="Montserrat"/>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1"/>
                      </a:solidFill>
                      <a:prstDash val="solid"/>
                      <a:round/>
                      <a:headEnd type="none" w="sm" len="sm"/>
                      <a:tailEnd type="none" w="sm" len="sm"/>
                    </a:lnB>
                  </a:tcPr>
                </a:tc>
                <a:tc hMerge="1">
                  <a:txBody>
                    <a:bodyPr/>
                    <a:lstStyle/>
                    <a:p>
                      <a:endParaRPr lang="LID4096"/>
                    </a:p>
                  </a:txBody>
                  <a:tcPr/>
                </a:tc>
                <a:extLst>
                  <a:ext uri="{0D108BD9-81ED-4DB2-BD59-A6C34878D82A}">
                    <a16:rowId xmlns:a16="http://schemas.microsoft.com/office/drawing/2014/main" val="10000"/>
                  </a:ext>
                </a:extLst>
              </a:tr>
              <a:tr h="435300">
                <a:tc>
                  <a:txBody>
                    <a:bodyPr/>
                    <a:lstStyle/>
                    <a:p>
                      <a:pPr marL="0" marR="0" lvl="0" indent="0" algn="ctr" rtl="0">
                        <a:lnSpc>
                          <a:spcPct val="100000"/>
                        </a:lnSpc>
                        <a:spcBef>
                          <a:spcPts val="0"/>
                        </a:spcBef>
                        <a:spcAft>
                          <a:spcPts val="0"/>
                        </a:spcAft>
                        <a:buNone/>
                      </a:pPr>
                      <a:r>
                        <a:rPr lang="nl-NL">
                          <a:solidFill>
                            <a:schemeClr val="accent1"/>
                          </a:solidFill>
                          <a:latin typeface="Raleway Medium"/>
                          <a:ea typeface="Raleway Medium"/>
                          <a:cs typeface="Raleway Medium"/>
                          <a:sym typeface="Raleway Medium"/>
                        </a:rPr>
                        <a:t>O</a:t>
                      </a:r>
                      <a:r>
                        <a:rPr lang="en">
                          <a:solidFill>
                            <a:schemeClr val="accent1"/>
                          </a:solidFill>
                          <a:latin typeface="Raleway Medium"/>
                          <a:ea typeface="Raleway Medium"/>
                          <a:cs typeface="Raleway Medium"/>
                          <a:sym typeface="Raleway Medium"/>
                        </a:rPr>
                        <a:t>penjournals.nl</a:t>
                      </a:r>
                      <a:endParaRPr>
                        <a:solidFill>
                          <a:schemeClr val="accent1"/>
                        </a:solidFill>
                        <a:latin typeface="Raleway Medium"/>
                        <a:ea typeface="Raleway Medium"/>
                        <a:cs typeface="Raleway Medium"/>
                        <a:sym typeface="Raleway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
                          <a:solidFill>
                            <a:schemeClr val="accent1"/>
                          </a:solidFill>
                          <a:latin typeface="Raleway Medium"/>
                          <a:ea typeface="Raleway Medium"/>
                          <a:cs typeface="Raleway Medium"/>
                          <a:sym typeface="Raleway Medium"/>
                        </a:rPr>
                        <a:t>$2,400/year</a:t>
                      </a:r>
                      <a:endParaRPr>
                        <a:solidFill>
                          <a:schemeClr val="accent1"/>
                        </a:solidFill>
                        <a:latin typeface="Raleway Medium"/>
                        <a:ea typeface="Raleway Medium"/>
                        <a:cs typeface="Raleway Medium"/>
                        <a:sym typeface="Raleway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435300">
                <a:tc>
                  <a:txBody>
                    <a:bodyPr/>
                    <a:lstStyle/>
                    <a:p>
                      <a:pPr marL="0" marR="0" lvl="0" indent="0" algn="ctr" rtl="0">
                        <a:lnSpc>
                          <a:spcPct val="100000"/>
                        </a:lnSpc>
                        <a:spcBef>
                          <a:spcPts val="0"/>
                        </a:spcBef>
                        <a:spcAft>
                          <a:spcPts val="0"/>
                        </a:spcAft>
                        <a:buNone/>
                      </a:pPr>
                      <a:r>
                        <a:rPr lang="en">
                          <a:solidFill>
                            <a:schemeClr val="accent1"/>
                          </a:solidFill>
                          <a:latin typeface="Raleway Medium"/>
                          <a:ea typeface="Raleway Medium"/>
                          <a:cs typeface="Raleway Medium"/>
                          <a:sym typeface="Raleway Medium"/>
                        </a:rPr>
                        <a:t>Toni, Javier, Sewon, Max, Wenxin</a:t>
                      </a:r>
                      <a:endParaRPr>
                        <a:solidFill>
                          <a:schemeClr val="accent1"/>
                        </a:solidFill>
                        <a:latin typeface="Raleway Medium"/>
                        <a:ea typeface="Raleway Medium"/>
                        <a:cs typeface="Raleway Medium"/>
                        <a:sym typeface="Raleway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
                          <a:solidFill>
                            <a:schemeClr val="accent1"/>
                          </a:solidFill>
                          <a:latin typeface="Raleway Medium"/>
                          <a:ea typeface="Raleway Medium"/>
                          <a:cs typeface="Raleway Medium"/>
                          <a:sym typeface="Raleway Medium"/>
                        </a:rPr>
                        <a:t>$0</a:t>
                      </a:r>
                      <a:endParaRPr>
                        <a:solidFill>
                          <a:schemeClr val="accent1"/>
                        </a:solidFill>
                        <a:latin typeface="Raleway Medium"/>
                        <a:ea typeface="Raleway Medium"/>
                        <a:cs typeface="Raleway Medium"/>
                        <a:sym typeface="Raleway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435300">
                <a:tc>
                  <a:txBody>
                    <a:bodyPr/>
                    <a:lstStyle/>
                    <a:p>
                      <a:pPr marL="0" marR="0" lvl="0" indent="0" algn="ctr" rtl="0">
                        <a:lnSpc>
                          <a:spcPct val="100000"/>
                        </a:lnSpc>
                        <a:spcBef>
                          <a:spcPts val="0"/>
                        </a:spcBef>
                        <a:spcAft>
                          <a:spcPts val="0"/>
                        </a:spcAft>
                        <a:buNone/>
                      </a:pPr>
                      <a:r>
                        <a:rPr lang="en">
                          <a:solidFill>
                            <a:schemeClr val="accent1"/>
                          </a:solidFill>
                          <a:latin typeface="Raleway Medium"/>
                          <a:ea typeface="Raleway Medium"/>
                          <a:cs typeface="Raleway Medium"/>
                          <a:sym typeface="Raleway Medium"/>
                        </a:rPr>
                        <a:t>Authors</a:t>
                      </a:r>
                      <a:endParaRPr>
                        <a:solidFill>
                          <a:schemeClr val="accent1"/>
                        </a:solidFill>
                        <a:latin typeface="Raleway Medium"/>
                        <a:ea typeface="Raleway Medium"/>
                        <a:cs typeface="Raleway Medium"/>
                        <a:sym typeface="Raleway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lgn="ctr">
                      <a:solidFill>
                        <a:srgbClr val="9E9E9E">
                          <a:alpha val="0"/>
                        </a:srgbClr>
                      </a:solidFill>
                      <a:prstDash val="solid"/>
                      <a:round/>
                      <a:headEnd type="none" w="sm" len="sm"/>
                      <a:tailEnd type="none" w="sm" len="sm"/>
                    </a:lnR>
                    <a:lnT w="19050" cap="flat" cmpd="sng" algn="ctr">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
                          <a:solidFill>
                            <a:schemeClr val="accent1"/>
                          </a:solidFill>
                          <a:latin typeface="Raleway Medium"/>
                          <a:ea typeface="Raleway Medium"/>
                          <a:cs typeface="Raleway Medium"/>
                          <a:sym typeface="Raleway Medium"/>
                        </a:rPr>
                        <a:t>$0</a:t>
                      </a:r>
                      <a:endParaRPr>
                        <a:solidFill>
                          <a:schemeClr val="accent1"/>
                        </a:solidFill>
                        <a:latin typeface="Raleway Medium"/>
                        <a:ea typeface="Raleway Medium"/>
                        <a:cs typeface="Raleway Medium"/>
                        <a:sym typeface="Raleway Medium"/>
                      </a:endParaRPr>
                    </a:p>
                  </a:txBody>
                  <a:tcPr marL="91425" marR="91425" marT="91425" marB="91425" anchor="ctr">
                    <a:lnL w="9525" cap="flat" cmpd="sng" algn="ctr">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lgn="ctr">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r h="466750">
                <a:tc>
                  <a:txBody>
                    <a:bodyPr/>
                    <a:lstStyle/>
                    <a:p>
                      <a:pPr marL="0" marR="0" lvl="0" indent="0" algn="ctr" rtl="0">
                        <a:lnSpc>
                          <a:spcPct val="100000"/>
                        </a:lnSpc>
                        <a:spcBef>
                          <a:spcPts val="0"/>
                        </a:spcBef>
                        <a:spcAft>
                          <a:spcPts val="0"/>
                        </a:spcAft>
                        <a:buNone/>
                      </a:pPr>
                      <a:r>
                        <a:rPr lang="en">
                          <a:solidFill>
                            <a:schemeClr val="accent1"/>
                          </a:solidFill>
                          <a:latin typeface="Raleway Medium"/>
                          <a:ea typeface="Raleway Medium"/>
                          <a:cs typeface="Raleway Medium"/>
                          <a:sym typeface="Raleway Medium"/>
                        </a:rPr>
                        <a:t>Reviewers</a:t>
                      </a:r>
                      <a:endParaRPr>
                        <a:solidFill>
                          <a:schemeClr val="accent1"/>
                        </a:solidFill>
                        <a:latin typeface="Raleway Medium"/>
                        <a:ea typeface="Raleway Medium"/>
                        <a:cs typeface="Raleway Medium"/>
                        <a:sym typeface="Raleway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
                          <a:solidFill>
                            <a:schemeClr val="accent1"/>
                          </a:solidFill>
                          <a:latin typeface="Raleway Medium"/>
                          <a:ea typeface="Raleway Medium"/>
                          <a:cs typeface="Raleway Medium"/>
                          <a:sym typeface="Raleway Medium"/>
                        </a:rPr>
                        <a:t>$0</a:t>
                      </a:r>
                      <a:endParaRPr>
                        <a:solidFill>
                          <a:schemeClr val="accent1"/>
                        </a:solidFill>
                        <a:latin typeface="Raleway Medium"/>
                        <a:ea typeface="Raleway Medium"/>
                        <a:cs typeface="Raleway Medium"/>
                        <a:sym typeface="Raleway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graphicFrame>
        <p:nvGraphicFramePr>
          <p:cNvPr id="1082" name="Google Shape;1082;p42"/>
          <p:cNvGraphicFramePr/>
          <p:nvPr>
            <p:extLst>
              <p:ext uri="{D42A27DB-BD31-4B8C-83A1-F6EECF244321}">
                <p14:modId xmlns:p14="http://schemas.microsoft.com/office/powerpoint/2010/main" val="3283058674"/>
              </p:ext>
            </p:extLst>
          </p:nvPr>
        </p:nvGraphicFramePr>
        <p:xfrm>
          <a:off x="4827375" y="3233170"/>
          <a:ext cx="3596675" cy="1832655"/>
        </p:xfrm>
        <a:graphic>
          <a:graphicData uri="http://schemas.openxmlformats.org/drawingml/2006/table">
            <a:tbl>
              <a:tblPr>
                <a:noFill/>
                <a:tableStyleId>{CB1ADA3D-BFF4-4077-BBA6-8B2D0C630A42}</a:tableStyleId>
              </a:tblPr>
              <a:tblGrid>
                <a:gridCol w="3596675">
                  <a:extLst>
                    <a:ext uri="{9D8B030D-6E8A-4147-A177-3AD203B41FA5}">
                      <a16:colId xmlns:a16="http://schemas.microsoft.com/office/drawing/2014/main" val="20000"/>
                    </a:ext>
                  </a:extLst>
                </a:gridCol>
              </a:tblGrid>
              <a:tr h="552525">
                <a:tc>
                  <a:txBody>
                    <a:bodyPr/>
                    <a:lstStyle/>
                    <a:p>
                      <a:pPr marL="0" marR="0" lvl="0" indent="0" algn="ctr" rtl="0">
                        <a:lnSpc>
                          <a:spcPct val="100000"/>
                        </a:lnSpc>
                        <a:spcBef>
                          <a:spcPts val="0"/>
                        </a:spcBef>
                        <a:spcAft>
                          <a:spcPts val="0"/>
                        </a:spcAft>
                        <a:buNone/>
                      </a:pPr>
                      <a:r>
                        <a:rPr lang="en" sz="1800" b="1">
                          <a:solidFill>
                            <a:schemeClr val="accent1"/>
                          </a:solidFill>
                          <a:latin typeface="Montserrat"/>
                          <a:ea typeface="Montserrat"/>
                          <a:cs typeface="Montserrat"/>
                          <a:sym typeface="Montserrat"/>
                        </a:rPr>
                        <a:t>TOTAL</a:t>
                      </a:r>
                      <a:endParaRPr sz="1800" b="1">
                        <a:solidFill>
                          <a:schemeClr val="accent1"/>
                        </a:solidFill>
                        <a:latin typeface="Montserrat"/>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724275">
                <a:tc>
                  <a:txBody>
                    <a:bodyPr/>
                    <a:lstStyle/>
                    <a:p>
                      <a:pPr marL="0" marR="0" lvl="0" indent="0" algn="ctr" rtl="0">
                        <a:lnSpc>
                          <a:spcPct val="100000"/>
                        </a:lnSpc>
                        <a:spcBef>
                          <a:spcPts val="0"/>
                        </a:spcBef>
                        <a:spcAft>
                          <a:spcPts val="0"/>
                        </a:spcAft>
                        <a:buNone/>
                      </a:pPr>
                      <a:r>
                        <a:rPr lang="en" sz="3600" b="1">
                          <a:solidFill>
                            <a:schemeClr val="accent1"/>
                          </a:solidFill>
                          <a:latin typeface="Montserrat"/>
                          <a:ea typeface="Montserrat"/>
                          <a:cs typeface="Montserrat"/>
                          <a:sym typeface="Montserrat"/>
                        </a:rPr>
                        <a:t>2,400 EUR / year</a:t>
                      </a:r>
                      <a:endParaRPr sz="3600" b="1">
                        <a:solidFill>
                          <a:schemeClr val="accent1"/>
                        </a:solidFill>
                        <a:latin typeface="Montserrat"/>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pSp>
        <p:nvGrpSpPr>
          <p:cNvPr id="1083" name="Google Shape;1083;p42"/>
          <p:cNvGrpSpPr/>
          <p:nvPr/>
        </p:nvGrpSpPr>
        <p:grpSpPr>
          <a:xfrm>
            <a:off x="4827429" y="1311864"/>
            <a:ext cx="3596700" cy="1852553"/>
            <a:chOff x="4827429" y="1311864"/>
            <a:chExt cx="3596700" cy="1852553"/>
          </a:xfrm>
        </p:grpSpPr>
        <p:sp>
          <p:nvSpPr>
            <p:cNvPr id="1084" name="Google Shape;1084;p42"/>
            <p:cNvSpPr/>
            <p:nvPr/>
          </p:nvSpPr>
          <p:spPr>
            <a:xfrm>
              <a:off x="5950172" y="1311864"/>
              <a:ext cx="1351200" cy="497700"/>
            </a:xfrm>
            <a:prstGeom prst="roundRect">
              <a:avLst>
                <a:gd name="adj" fmla="val 18636"/>
              </a:avLst>
            </a:prstGeom>
            <a:solidFill>
              <a:schemeClr val="accent6"/>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200" b="1">
                  <a:solidFill>
                    <a:schemeClr val="lt1"/>
                  </a:solidFill>
                  <a:latin typeface="Montserrat"/>
                  <a:ea typeface="Montserrat"/>
                  <a:cs typeface="Montserrat"/>
                  <a:sym typeface="Montserrat"/>
                </a:rPr>
                <a:t>COSTS</a:t>
              </a:r>
              <a:endParaRPr sz="2200" b="1">
                <a:solidFill>
                  <a:schemeClr val="lt1"/>
                </a:solidFill>
                <a:latin typeface="Montserrat"/>
                <a:ea typeface="Montserrat"/>
                <a:cs typeface="Montserrat"/>
                <a:sym typeface="Montserrat"/>
              </a:endParaRPr>
            </a:p>
          </p:txBody>
        </p:sp>
        <p:sp>
          <p:nvSpPr>
            <p:cNvPr id="1085" name="Google Shape;1085;p42"/>
            <p:cNvSpPr txBox="1"/>
            <p:nvPr/>
          </p:nvSpPr>
          <p:spPr>
            <a:xfrm>
              <a:off x="4827429" y="1878318"/>
              <a:ext cx="3596700" cy="1286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a:solidFill>
                  <a:schemeClr val="accent1"/>
                </a:solidFill>
                <a:latin typeface="Raleway Medium"/>
                <a:ea typeface="Raleway Medium"/>
                <a:cs typeface="Raleway Medium"/>
                <a:sym typeface="Raleway Medium"/>
              </a:endParaRPr>
            </a:p>
          </p:txBody>
        </p:sp>
      </p:grpSp>
      <p:sp>
        <p:nvSpPr>
          <p:cNvPr id="2" name="Google Shape;1144;p46">
            <a:extLst>
              <a:ext uri="{FF2B5EF4-FFF2-40B4-BE49-F238E27FC236}">
                <a16:creationId xmlns:a16="http://schemas.microsoft.com/office/drawing/2014/main" id="{F1F39114-AD84-3802-9EC0-5E8F077FB021}"/>
              </a:ext>
            </a:extLst>
          </p:cNvPr>
          <p:cNvSpPr/>
          <p:nvPr/>
        </p:nvSpPr>
        <p:spPr>
          <a:xfrm>
            <a:off x="5212544" y="2136414"/>
            <a:ext cx="926400" cy="902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1145;p46">
            <a:extLst>
              <a:ext uri="{FF2B5EF4-FFF2-40B4-BE49-F238E27FC236}">
                <a16:creationId xmlns:a16="http://schemas.microsoft.com/office/drawing/2014/main" id="{872A7D28-644C-B285-EABF-3B431BE90144}"/>
              </a:ext>
            </a:extLst>
          </p:cNvPr>
          <p:cNvGrpSpPr/>
          <p:nvPr/>
        </p:nvGrpSpPr>
        <p:grpSpPr>
          <a:xfrm>
            <a:off x="5471668" y="2398338"/>
            <a:ext cx="408157" cy="378557"/>
            <a:chOff x="-62511900" y="4129100"/>
            <a:chExt cx="304050" cy="282000"/>
          </a:xfrm>
        </p:grpSpPr>
        <p:sp>
          <p:nvSpPr>
            <p:cNvPr id="4" name="Google Shape;1146;p46">
              <a:extLst>
                <a:ext uri="{FF2B5EF4-FFF2-40B4-BE49-F238E27FC236}">
                  <a16:creationId xmlns:a16="http://schemas.microsoft.com/office/drawing/2014/main" id="{70AC9CC1-F646-41D0-ADFE-4E56136A98AC}"/>
                </a:ext>
              </a:extLst>
            </p:cNvPr>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147;p46">
              <a:extLst>
                <a:ext uri="{FF2B5EF4-FFF2-40B4-BE49-F238E27FC236}">
                  <a16:creationId xmlns:a16="http://schemas.microsoft.com/office/drawing/2014/main" id="{383A9F39-178B-0BFA-215C-2F8238B36C4D}"/>
                </a:ext>
              </a:extLst>
            </p:cNvPr>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148;p46">
              <a:extLst>
                <a:ext uri="{FF2B5EF4-FFF2-40B4-BE49-F238E27FC236}">
                  <a16:creationId xmlns:a16="http://schemas.microsoft.com/office/drawing/2014/main" id="{F3485CDA-9C6C-67F5-BFDD-BFB8A3467419}"/>
                </a:ext>
              </a:extLst>
            </p:cNvPr>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49;p46">
              <a:extLst>
                <a:ext uri="{FF2B5EF4-FFF2-40B4-BE49-F238E27FC236}">
                  <a16:creationId xmlns:a16="http://schemas.microsoft.com/office/drawing/2014/main" id="{E3608BD9-420B-256C-9837-3B4A6ADA5052}"/>
                </a:ext>
              </a:extLst>
            </p:cNvPr>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50;p46">
              <a:extLst>
                <a:ext uri="{FF2B5EF4-FFF2-40B4-BE49-F238E27FC236}">
                  <a16:creationId xmlns:a16="http://schemas.microsoft.com/office/drawing/2014/main" id="{36AE2B13-D72A-800B-8F7D-5E5B6A260926}"/>
                </a:ext>
              </a:extLst>
            </p:cNvPr>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143;p46">
            <a:extLst>
              <a:ext uri="{FF2B5EF4-FFF2-40B4-BE49-F238E27FC236}">
                <a16:creationId xmlns:a16="http://schemas.microsoft.com/office/drawing/2014/main" id="{560CED07-4E78-51E3-9805-F4A6360FCE88}"/>
              </a:ext>
            </a:extLst>
          </p:cNvPr>
          <p:cNvSpPr/>
          <p:nvPr/>
        </p:nvSpPr>
        <p:spPr>
          <a:xfrm>
            <a:off x="7047735" y="2136414"/>
            <a:ext cx="926400" cy="902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151;p46">
            <a:extLst>
              <a:ext uri="{FF2B5EF4-FFF2-40B4-BE49-F238E27FC236}">
                <a16:creationId xmlns:a16="http://schemas.microsoft.com/office/drawing/2014/main" id="{2B7094BB-B8AB-8FD9-3CAF-7909EBE0FDA5}"/>
              </a:ext>
            </a:extLst>
          </p:cNvPr>
          <p:cNvGrpSpPr/>
          <p:nvPr/>
        </p:nvGrpSpPr>
        <p:grpSpPr>
          <a:xfrm>
            <a:off x="7306247" y="2386124"/>
            <a:ext cx="409397" cy="402952"/>
            <a:chOff x="2404875" y="3592725"/>
            <a:chExt cx="298525" cy="293825"/>
          </a:xfrm>
        </p:grpSpPr>
        <p:sp>
          <p:nvSpPr>
            <p:cNvPr id="11" name="Google Shape;1152;p46">
              <a:extLst>
                <a:ext uri="{FF2B5EF4-FFF2-40B4-BE49-F238E27FC236}">
                  <a16:creationId xmlns:a16="http://schemas.microsoft.com/office/drawing/2014/main" id="{994B7A43-A620-A851-8B66-3BD28887D14C}"/>
                </a:ext>
              </a:extLst>
            </p:cNvPr>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53;p46">
              <a:extLst>
                <a:ext uri="{FF2B5EF4-FFF2-40B4-BE49-F238E27FC236}">
                  <a16:creationId xmlns:a16="http://schemas.microsoft.com/office/drawing/2014/main" id="{757A47CD-F22C-7566-160F-0A5E7178BADA}"/>
                </a:ext>
              </a:extLst>
            </p:cNvPr>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54;p46">
              <a:extLst>
                <a:ext uri="{FF2B5EF4-FFF2-40B4-BE49-F238E27FC236}">
                  <a16:creationId xmlns:a16="http://schemas.microsoft.com/office/drawing/2014/main" id="{E601A03A-3434-C26E-EEE6-7AADABBAA05F}"/>
                </a:ext>
              </a:extLst>
            </p:cNvPr>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871432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860B343-2220-FA92-3185-748A8366213A}"/>
              </a:ext>
            </a:extLst>
          </p:cNvPr>
          <p:cNvSpPr>
            <a:spLocks noGrp="1"/>
          </p:cNvSpPr>
          <p:nvPr>
            <p:ph type="title"/>
          </p:nvPr>
        </p:nvSpPr>
        <p:spPr>
          <a:xfrm>
            <a:off x="715100" y="267952"/>
            <a:ext cx="3838200" cy="1252500"/>
          </a:xfrm>
        </p:spPr>
        <p:txBody>
          <a:bodyPr/>
          <a:lstStyle/>
          <a:p>
            <a:r>
              <a:rPr lang="en-US"/>
              <a:t>Thank you!</a:t>
            </a:r>
          </a:p>
        </p:txBody>
      </p:sp>
      <p:sp>
        <p:nvSpPr>
          <p:cNvPr id="4" name="Subtitle 3">
            <a:extLst>
              <a:ext uri="{FF2B5EF4-FFF2-40B4-BE49-F238E27FC236}">
                <a16:creationId xmlns:a16="http://schemas.microsoft.com/office/drawing/2014/main" id="{ABFF35AD-AD5A-D50E-B740-7A0F508F6BED}"/>
              </a:ext>
            </a:extLst>
          </p:cNvPr>
          <p:cNvSpPr>
            <a:spLocks noGrp="1"/>
          </p:cNvSpPr>
          <p:nvPr>
            <p:ph type="subTitle" idx="1"/>
          </p:nvPr>
        </p:nvSpPr>
        <p:spPr>
          <a:xfrm>
            <a:off x="715100" y="1283969"/>
            <a:ext cx="3857906" cy="543580"/>
          </a:xfrm>
        </p:spPr>
        <p:txBody>
          <a:bodyPr/>
          <a:lstStyle/>
          <a:p>
            <a:r>
              <a:rPr lang="en-US"/>
              <a:t>Let us know what you think. </a:t>
            </a:r>
          </a:p>
        </p:txBody>
      </p:sp>
      <p:pic>
        <p:nvPicPr>
          <p:cNvPr id="5" name="Picture 4">
            <a:extLst>
              <a:ext uri="{FF2B5EF4-FFF2-40B4-BE49-F238E27FC236}">
                <a16:creationId xmlns:a16="http://schemas.microsoft.com/office/drawing/2014/main" id="{3BD2E460-42DE-A4CC-5A4D-D80062D7C299}"/>
              </a:ext>
            </a:extLst>
          </p:cNvPr>
          <p:cNvPicPr>
            <a:picLocks noChangeAspect="1"/>
          </p:cNvPicPr>
          <p:nvPr/>
        </p:nvPicPr>
        <p:blipFill>
          <a:blip r:embed="rId3"/>
          <a:stretch>
            <a:fillRect/>
          </a:stretch>
        </p:blipFill>
        <p:spPr>
          <a:xfrm>
            <a:off x="3975886" y="2000055"/>
            <a:ext cx="1370928" cy="1827548"/>
          </a:xfrm>
          <a:prstGeom prst="rect">
            <a:avLst/>
          </a:prstGeom>
        </p:spPr>
      </p:pic>
      <p:sp>
        <p:nvSpPr>
          <p:cNvPr id="7" name="TextBox 6">
            <a:extLst>
              <a:ext uri="{FF2B5EF4-FFF2-40B4-BE49-F238E27FC236}">
                <a16:creationId xmlns:a16="http://schemas.microsoft.com/office/drawing/2014/main" id="{B4D89911-7A33-ED9A-71C2-96C176087370}"/>
              </a:ext>
            </a:extLst>
          </p:cNvPr>
          <p:cNvSpPr txBox="1"/>
          <p:nvPr/>
        </p:nvSpPr>
        <p:spPr>
          <a:xfrm>
            <a:off x="3080822" y="3859531"/>
            <a:ext cx="3161057" cy="920701"/>
          </a:xfrm>
          <a:prstGeom prst="rect">
            <a:avLst/>
          </a:prstGeom>
          <a:noFill/>
        </p:spPr>
        <p:txBody>
          <a:bodyPr wrap="square" rtlCol="0">
            <a:spAutoFit/>
          </a:bodyPr>
          <a:lstStyle/>
          <a:p>
            <a:pPr algn="ctr">
              <a:lnSpc>
                <a:spcPct val="150000"/>
              </a:lnSpc>
            </a:pPr>
            <a:r>
              <a:rPr lang="en-US" sz="1200" b="1"/>
              <a:t>Javier Mancilla Galindo</a:t>
            </a:r>
            <a:endParaRPr lang="en-US" sz="1050" b="1"/>
          </a:p>
          <a:p>
            <a:pPr algn="ctr"/>
            <a:r>
              <a:rPr lang="en-US" sz="1050"/>
              <a:t>Junior researcher IRAS</a:t>
            </a:r>
          </a:p>
          <a:p>
            <a:pPr algn="ctr">
              <a:lnSpc>
                <a:spcPct val="150000"/>
              </a:lnSpc>
            </a:pPr>
            <a:r>
              <a:rPr lang="en-US" sz="900"/>
              <a:t>Affiliate </a:t>
            </a:r>
            <a:r>
              <a:rPr lang="en-US" sz="900">
                <a:solidFill>
                  <a:schemeClr val="accent2"/>
                </a:solidFill>
                <a:hlinkClick r:id="rId4">
                  <a:extLst>
                    <a:ext uri="{A12FA001-AC4F-418D-AE19-62706E023703}">
                      <ahyp:hlinkClr xmlns:ahyp="http://schemas.microsoft.com/office/drawing/2018/hyperlinkcolor" val="tx"/>
                    </a:ext>
                  </a:extLst>
                </a:hlinkClick>
              </a:rPr>
              <a:t>medRxiv: the pre-print server for Health Sciences</a:t>
            </a:r>
            <a:endParaRPr lang="en-US" sz="900">
              <a:solidFill>
                <a:schemeClr val="accent2"/>
              </a:solidFill>
            </a:endParaRPr>
          </a:p>
          <a:p>
            <a:pPr algn="ctr">
              <a:lnSpc>
                <a:spcPct val="150000"/>
              </a:lnSpc>
            </a:pPr>
            <a:r>
              <a:rPr lang="en-US" sz="900"/>
              <a:t>Co-founder: </a:t>
            </a:r>
            <a:r>
              <a:rPr lang="en-US" sz="900">
                <a:solidFill>
                  <a:schemeClr val="accent2"/>
                </a:solidFill>
                <a:hlinkClick r:id="rId5">
                  <a:extLst>
                    <a:ext uri="{A12FA001-AC4F-418D-AE19-62706E023703}">
                      <ahyp:hlinkClr xmlns:ahyp="http://schemas.microsoft.com/office/drawing/2018/hyperlinkcolor" val="tx"/>
                    </a:ext>
                  </a:extLst>
                </a:hlinkClick>
              </a:rPr>
              <a:t>Critical Care and Emergency Medicine</a:t>
            </a:r>
            <a:r>
              <a:rPr lang="en-US" sz="900">
                <a:solidFill>
                  <a:schemeClr val="accent2"/>
                </a:solidFill>
              </a:rPr>
              <a:t> </a:t>
            </a:r>
            <a:r>
              <a:rPr lang="en-US" sz="900"/>
              <a:t>journal</a:t>
            </a:r>
          </a:p>
        </p:txBody>
      </p:sp>
      <p:pic>
        <p:nvPicPr>
          <p:cNvPr id="9" name="Picture 8">
            <a:extLst>
              <a:ext uri="{FF2B5EF4-FFF2-40B4-BE49-F238E27FC236}">
                <a16:creationId xmlns:a16="http://schemas.microsoft.com/office/drawing/2014/main" id="{B7C8F632-2C21-AD2B-6343-5BB92D34A73D}"/>
              </a:ext>
            </a:extLst>
          </p:cNvPr>
          <p:cNvPicPr>
            <a:picLocks noChangeAspect="1"/>
          </p:cNvPicPr>
          <p:nvPr/>
        </p:nvPicPr>
        <p:blipFill>
          <a:blip r:embed="rId6"/>
          <a:stretch>
            <a:fillRect/>
          </a:stretch>
        </p:blipFill>
        <p:spPr>
          <a:xfrm>
            <a:off x="6589745" y="2974774"/>
            <a:ext cx="2276727" cy="45773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1" name="Picture 10">
            <a:extLst>
              <a:ext uri="{FF2B5EF4-FFF2-40B4-BE49-F238E27FC236}">
                <a16:creationId xmlns:a16="http://schemas.microsoft.com/office/drawing/2014/main" id="{77847A7A-68B2-311A-018A-ADD9DA874F79}"/>
              </a:ext>
            </a:extLst>
          </p:cNvPr>
          <p:cNvPicPr>
            <a:picLocks noChangeAspect="1"/>
          </p:cNvPicPr>
          <p:nvPr/>
        </p:nvPicPr>
        <p:blipFill>
          <a:blip r:embed="rId7">
            <a:clrChange>
              <a:clrFrom>
                <a:srgbClr val="EAEAEA"/>
              </a:clrFrom>
              <a:clrTo>
                <a:srgbClr val="EAEAEA">
                  <a:alpha val="0"/>
                </a:srgbClr>
              </a:clrTo>
            </a:clrChange>
          </a:blip>
          <a:stretch>
            <a:fillRect/>
          </a:stretch>
        </p:blipFill>
        <p:spPr>
          <a:xfrm>
            <a:off x="6572196" y="4168844"/>
            <a:ext cx="1155913" cy="378926"/>
          </a:xfrm>
          <a:prstGeom prst="rect">
            <a:avLst/>
          </a:prstGeom>
        </p:spPr>
      </p:pic>
      <p:pic>
        <p:nvPicPr>
          <p:cNvPr id="1026" name="Picture 2">
            <a:extLst>
              <a:ext uri="{FF2B5EF4-FFF2-40B4-BE49-F238E27FC236}">
                <a16:creationId xmlns:a16="http://schemas.microsoft.com/office/drawing/2014/main" id="{92732EC1-9F4B-95F6-FB1E-5E72BA45B2E9}"/>
              </a:ext>
            </a:extLst>
          </p:cNvPr>
          <p:cNvPicPr>
            <a:picLocks noChangeAspect="1" noChangeArrowheads="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312220" y="1912359"/>
            <a:ext cx="2831780" cy="64403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5B05D90D-C9D1-0851-F7A0-300C0E796933}"/>
              </a:ext>
            </a:extLst>
          </p:cNvPr>
          <p:cNvSpPr txBox="1"/>
          <p:nvPr/>
        </p:nvSpPr>
        <p:spPr>
          <a:xfrm>
            <a:off x="332126" y="1889108"/>
            <a:ext cx="3161057" cy="712952"/>
          </a:xfrm>
          <a:prstGeom prst="rect">
            <a:avLst/>
          </a:prstGeom>
          <a:noFill/>
        </p:spPr>
        <p:txBody>
          <a:bodyPr wrap="square" lIns="91440" tIns="45720" rIns="91440" bIns="45720" rtlCol="0" anchor="t">
            <a:spAutoFit/>
          </a:bodyPr>
          <a:lstStyle/>
          <a:p>
            <a:pPr algn="ctr">
              <a:lnSpc>
                <a:spcPct val="150000"/>
              </a:lnSpc>
            </a:pPr>
            <a:r>
              <a:rPr lang="en-US" sz="1200" b="1" dirty="0"/>
              <a:t>Toni D’Errico</a:t>
            </a:r>
            <a:endParaRPr lang="en-US" sz="1050" b="1" dirty="0"/>
          </a:p>
          <a:p>
            <a:pPr algn="ctr"/>
            <a:r>
              <a:rPr lang="en-US" sz="1050" dirty="0"/>
              <a:t>Postdoctoral researcher IRAS</a:t>
            </a:r>
          </a:p>
          <a:p>
            <a:pPr algn="ctr">
              <a:lnSpc>
                <a:spcPct val="150000"/>
              </a:lnSpc>
            </a:pPr>
            <a:r>
              <a:rPr lang="en-US" sz="900" dirty="0"/>
              <a:t>Peer Reviewer for multiple journals </a:t>
            </a:r>
          </a:p>
        </p:txBody>
      </p:sp>
      <p:pic>
        <p:nvPicPr>
          <p:cNvPr id="6" name="Picture 5" descr="Antonio D'ERRICO | PhD Student | PhD | Università degli Studi di Torino ...">
            <a:extLst>
              <a:ext uri="{FF2B5EF4-FFF2-40B4-BE49-F238E27FC236}">
                <a16:creationId xmlns:a16="http://schemas.microsoft.com/office/drawing/2014/main" id="{DAFCCFA1-6C3B-46B0-9AF6-54F1F36F1AE5}"/>
              </a:ext>
            </a:extLst>
          </p:cNvPr>
          <p:cNvPicPr>
            <a:picLocks noChangeAspect="1"/>
          </p:cNvPicPr>
          <p:nvPr/>
        </p:nvPicPr>
        <p:blipFill>
          <a:blip r:embed="rId9"/>
          <a:stretch>
            <a:fillRect/>
          </a:stretch>
        </p:blipFill>
        <p:spPr>
          <a:xfrm>
            <a:off x="1134208" y="2621573"/>
            <a:ext cx="1570892" cy="1614854"/>
          </a:xfrm>
          <a:prstGeom prst="rect">
            <a:avLst/>
          </a:prstGeom>
        </p:spPr>
      </p:pic>
    </p:spTree>
    <p:extLst>
      <p:ext uri="{BB962C8B-B14F-4D97-AF65-F5344CB8AC3E}">
        <p14:creationId xmlns:p14="http://schemas.microsoft.com/office/powerpoint/2010/main" val="8894234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8C30154-5A28-3796-DB96-B2C2410C0DDC}"/>
              </a:ext>
            </a:extLst>
          </p:cNvPr>
          <p:cNvPicPr>
            <a:picLocks noChangeAspect="1"/>
          </p:cNvPicPr>
          <p:nvPr/>
        </p:nvPicPr>
        <p:blipFill>
          <a:blip r:embed="rId3"/>
          <a:stretch>
            <a:fillRect/>
          </a:stretch>
        </p:blipFill>
        <p:spPr>
          <a:xfrm>
            <a:off x="4638188" y="1706227"/>
            <a:ext cx="4180033" cy="2455769"/>
          </a:xfrm>
          <a:prstGeom prst="rect">
            <a:avLst/>
          </a:prstGeom>
        </p:spPr>
      </p:pic>
      <p:pic>
        <p:nvPicPr>
          <p:cNvPr id="7" name="Picture 6">
            <a:extLst>
              <a:ext uri="{FF2B5EF4-FFF2-40B4-BE49-F238E27FC236}">
                <a16:creationId xmlns:a16="http://schemas.microsoft.com/office/drawing/2014/main" id="{55D34BFB-3028-3324-8EA3-E6D4718B9212}"/>
              </a:ext>
            </a:extLst>
          </p:cNvPr>
          <p:cNvPicPr>
            <a:picLocks noChangeAspect="1"/>
          </p:cNvPicPr>
          <p:nvPr/>
        </p:nvPicPr>
        <p:blipFill>
          <a:blip r:embed="rId4"/>
          <a:stretch>
            <a:fillRect/>
          </a:stretch>
        </p:blipFill>
        <p:spPr>
          <a:xfrm>
            <a:off x="2274570" y="366284"/>
            <a:ext cx="4594861" cy="1056818"/>
          </a:xfrm>
          <a:prstGeom prst="rect">
            <a:avLst/>
          </a:prstGeom>
        </p:spPr>
      </p:pic>
      <p:pic>
        <p:nvPicPr>
          <p:cNvPr id="10" name="Picture 9">
            <a:extLst>
              <a:ext uri="{FF2B5EF4-FFF2-40B4-BE49-F238E27FC236}">
                <a16:creationId xmlns:a16="http://schemas.microsoft.com/office/drawing/2014/main" id="{2DAE9A6E-FA8F-9738-78B7-C04BDE19E6EB}"/>
              </a:ext>
            </a:extLst>
          </p:cNvPr>
          <p:cNvPicPr>
            <a:picLocks noChangeAspect="1"/>
          </p:cNvPicPr>
          <p:nvPr/>
        </p:nvPicPr>
        <p:blipFill>
          <a:blip r:embed="rId5"/>
          <a:stretch>
            <a:fillRect/>
          </a:stretch>
        </p:blipFill>
        <p:spPr>
          <a:xfrm>
            <a:off x="255116" y="1706226"/>
            <a:ext cx="4134281" cy="2542581"/>
          </a:xfrm>
          <a:prstGeom prst="rect">
            <a:avLst/>
          </a:prstGeom>
        </p:spPr>
      </p:pic>
    </p:spTree>
    <p:extLst>
      <p:ext uri="{BB962C8B-B14F-4D97-AF65-F5344CB8AC3E}">
        <p14:creationId xmlns:p14="http://schemas.microsoft.com/office/powerpoint/2010/main" val="42593814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4E5116B-A4CE-3B69-0852-D0445A74C27D}"/>
              </a:ext>
            </a:extLst>
          </p:cNvPr>
          <p:cNvPicPr>
            <a:picLocks noChangeAspect="1"/>
          </p:cNvPicPr>
          <p:nvPr/>
        </p:nvPicPr>
        <p:blipFill>
          <a:blip r:embed="rId2"/>
          <a:stretch>
            <a:fillRect/>
          </a:stretch>
        </p:blipFill>
        <p:spPr>
          <a:xfrm>
            <a:off x="482600" y="1162844"/>
            <a:ext cx="3968750" cy="2817812"/>
          </a:xfrm>
          <a:prstGeom prst="rect">
            <a:avLst/>
          </a:prstGeom>
        </p:spPr>
      </p:pic>
      <p:pic>
        <p:nvPicPr>
          <p:cNvPr id="7" name="Picture 6">
            <a:extLst>
              <a:ext uri="{FF2B5EF4-FFF2-40B4-BE49-F238E27FC236}">
                <a16:creationId xmlns:a16="http://schemas.microsoft.com/office/drawing/2014/main" id="{628F90FD-B07C-DF8F-2BF4-B79E7EC23545}"/>
              </a:ext>
            </a:extLst>
          </p:cNvPr>
          <p:cNvPicPr>
            <a:picLocks noChangeAspect="1"/>
          </p:cNvPicPr>
          <p:nvPr/>
        </p:nvPicPr>
        <p:blipFill>
          <a:blip r:embed="rId3"/>
          <a:stretch>
            <a:fillRect/>
          </a:stretch>
        </p:blipFill>
        <p:spPr>
          <a:xfrm>
            <a:off x="4692649" y="1346399"/>
            <a:ext cx="3968750" cy="2450703"/>
          </a:xfrm>
          <a:prstGeom prst="rect">
            <a:avLst/>
          </a:prstGeom>
        </p:spPr>
      </p:pic>
    </p:spTree>
    <p:extLst>
      <p:ext uri="{BB962C8B-B14F-4D97-AF65-F5344CB8AC3E}">
        <p14:creationId xmlns:p14="http://schemas.microsoft.com/office/powerpoint/2010/main" val="18974669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59EC4BB-B587-3F26-3C91-F5528DFD2340}"/>
              </a:ext>
            </a:extLst>
          </p:cNvPr>
          <p:cNvPicPr>
            <a:picLocks noGrp="1" noChangeAspect="1"/>
          </p:cNvPicPr>
          <p:nvPr>
            <p:ph idx="4294967295"/>
          </p:nvPr>
        </p:nvPicPr>
        <p:blipFill rotWithShape="1">
          <a:blip r:embed="rId2"/>
          <a:srcRect l="2315" r="2425"/>
          <a:stretch/>
        </p:blipFill>
        <p:spPr>
          <a:xfrm>
            <a:off x="90742" y="482600"/>
            <a:ext cx="6030852" cy="4178300"/>
          </a:xfrm>
          <a:prstGeom prst="rect">
            <a:avLst/>
          </a:prstGeom>
        </p:spPr>
      </p:pic>
    </p:spTree>
    <p:extLst>
      <p:ext uri="{BB962C8B-B14F-4D97-AF65-F5344CB8AC3E}">
        <p14:creationId xmlns:p14="http://schemas.microsoft.com/office/powerpoint/2010/main" val="5697322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931D290-A325-1090-02CC-32769E1D2A00}"/>
              </a:ext>
            </a:extLst>
          </p:cNvPr>
          <p:cNvPicPr>
            <a:picLocks noGrp="1" noChangeAspect="1"/>
          </p:cNvPicPr>
          <p:nvPr>
            <p:ph idx="4294967295"/>
          </p:nvPr>
        </p:nvPicPr>
        <p:blipFill>
          <a:blip r:embed="rId3">
            <a:clrChange>
              <a:clrFrom>
                <a:srgbClr val="FFFFFF"/>
              </a:clrFrom>
              <a:clrTo>
                <a:srgbClr val="FFFFFF">
                  <a:alpha val="0"/>
                </a:srgbClr>
              </a:clrTo>
            </a:clrChange>
          </a:blip>
          <a:stretch>
            <a:fillRect/>
          </a:stretch>
        </p:blipFill>
        <p:spPr>
          <a:xfrm>
            <a:off x="189654" y="1126015"/>
            <a:ext cx="8178800" cy="2473325"/>
          </a:xfrm>
          <a:prstGeom prst="rect">
            <a:avLst/>
          </a:prstGeom>
        </p:spPr>
      </p:pic>
      <p:pic>
        <p:nvPicPr>
          <p:cNvPr id="7" name="Picture 6">
            <a:extLst>
              <a:ext uri="{FF2B5EF4-FFF2-40B4-BE49-F238E27FC236}">
                <a16:creationId xmlns:a16="http://schemas.microsoft.com/office/drawing/2014/main" id="{415C73B6-DF33-B892-31DA-9438CE8602C7}"/>
              </a:ext>
            </a:extLst>
          </p:cNvPr>
          <p:cNvPicPr>
            <a:picLocks noChangeAspect="1"/>
          </p:cNvPicPr>
          <p:nvPr/>
        </p:nvPicPr>
        <p:blipFill>
          <a:blip r:embed="rId4"/>
          <a:stretch>
            <a:fillRect/>
          </a:stretch>
        </p:blipFill>
        <p:spPr>
          <a:xfrm>
            <a:off x="943188" y="3916923"/>
            <a:ext cx="4619863" cy="976363"/>
          </a:xfrm>
          <a:prstGeom prst="rect">
            <a:avLst/>
          </a:prstGeom>
        </p:spPr>
      </p:pic>
    </p:spTree>
    <p:extLst>
      <p:ext uri="{BB962C8B-B14F-4D97-AF65-F5344CB8AC3E}">
        <p14:creationId xmlns:p14="http://schemas.microsoft.com/office/powerpoint/2010/main" val="432348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57B03-3239-6EF6-BCF5-DB8BE0E491AD}"/>
              </a:ext>
            </a:extLst>
          </p:cNvPr>
          <p:cNvSpPr>
            <a:spLocks noGrp="1"/>
          </p:cNvSpPr>
          <p:nvPr>
            <p:ph type="title"/>
          </p:nvPr>
        </p:nvSpPr>
        <p:spPr/>
        <p:txBody>
          <a:bodyPr>
            <a:normAutofit fontScale="90000"/>
          </a:bodyPr>
          <a:lstStyle/>
          <a:p>
            <a:r>
              <a:rPr lang="en-US"/>
              <a:t>I saw this tweet some weeks ago…</a:t>
            </a:r>
          </a:p>
        </p:txBody>
      </p:sp>
      <p:pic>
        <p:nvPicPr>
          <p:cNvPr id="5" name="Picture 4">
            <a:extLst>
              <a:ext uri="{FF2B5EF4-FFF2-40B4-BE49-F238E27FC236}">
                <a16:creationId xmlns:a16="http://schemas.microsoft.com/office/drawing/2014/main" id="{8F8F02C7-C874-3EE5-DFA3-CACAC9338E9C}"/>
              </a:ext>
            </a:extLst>
          </p:cNvPr>
          <p:cNvPicPr>
            <a:picLocks noChangeAspect="1"/>
          </p:cNvPicPr>
          <p:nvPr/>
        </p:nvPicPr>
        <p:blipFill>
          <a:blip r:embed="rId2"/>
          <a:stretch>
            <a:fillRect/>
          </a:stretch>
        </p:blipFill>
        <p:spPr>
          <a:xfrm>
            <a:off x="656732" y="1073709"/>
            <a:ext cx="4062577" cy="3717120"/>
          </a:xfrm>
          <a:prstGeom prst="rect">
            <a:avLst/>
          </a:prstGeom>
        </p:spPr>
      </p:pic>
      <p:pic>
        <p:nvPicPr>
          <p:cNvPr id="9" name="Picture 8">
            <a:extLst>
              <a:ext uri="{FF2B5EF4-FFF2-40B4-BE49-F238E27FC236}">
                <a16:creationId xmlns:a16="http://schemas.microsoft.com/office/drawing/2014/main" id="{8C2E877A-CF6D-8ED7-023E-6F83FE572911}"/>
              </a:ext>
            </a:extLst>
          </p:cNvPr>
          <p:cNvPicPr>
            <a:picLocks noChangeAspect="1"/>
          </p:cNvPicPr>
          <p:nvPr/>
        </p:nvPicPr>
        <p:blipFill>
          <a:blip r:embed="rId3"/>
          <a:stretch>
            <a:fillRect/>
          </a:stretch>
        </p:blipFill>
        <p:spPr>
          <a:xfrm>
            <a:off x="4916378" y="1668013"/>
            <a:ext cx="4062577" cy="794306"/>
          </a:xfrm>
          <a:prstGeom prst="rect">
            <a:avLst/>
          </a:prstGeom>
        </p:spPr>
      </p:pic>
      <p:pic>
        <p:nvPicPr>
          <p:cNvPr id="10" name="Picture 9">
            <a:extLst>
              <a:ext uri="{FF2B5EF4-FFF2-40B4-BE49-F238E27FC236}">
                <a16:creationId xmlns:a16="http://schemas.microsoft.com/office/drawing/2014/main" id="{6FDF4977-84C1-FAC1-2EEA-15645AB1853C}"/>
              </a:ext>
            </a:extLst>
          </p:cNvPr>
          <p:cNvPicPr>
            <a:picLocks noChangeAspect="1"/>
          </p:cNvPicPr>
          <p:nvPr/>
        </p:nvPicPr>
        <p:blipFill>
          <a:blip r:embed="rId4"/>
          <a:stretch>
            <a:fillRect/>
          </a:stretch>
        </p:blipFill>
        <p:spPr>
          <a:xfrm>
            <a:off x="4981574" y="2681183"/>
            <a:ext cx="3243429" cy="843006"/>
          </a:xfrm>
          <a:prstGeom prst="rect">
            <a:avLst/>
          </a:prstGeom>
        </p:spPr>
      </p:pic>
      <p:pic>
        <p:nvPicPr>
          <p:cNvPr id="4" name="Picture 3">
            <a:extLst>
              <a:ext uri="{FF2B5EF4-FFF2-40B4-BE49-F238E27FC236}">
                <a16:creationId xmlns:a16="http://schemas.microsoft.com/office/drawing/2014/main" id="{991FA104-91AF-98D0-2C1C-C6D4A5EFEF71}"/>
              </a:ext>
            </a:extLst>
          </p:cNvPr>
          <p:cNvPicPr>
            <a:picLocks noChangeAspect="1"/>
          </p:cNvPicPr>
          <p:nvPr/>
        </p:nvPicPr>
        <p:blipFill>
          <a:blip r:embed="rId5"/>
          <a:stretch>
            <a:fillRect/>
          </a:stretch>
        </p:blipFill>
        <p:spPr>
          <a:xfrm>
            <a:off x="2526378" y="652252"/>
            <a:ext cx="4076910" cy="4057859"/>
          </a:xfrm>
          <a:prstGeom prst="rect">
            <a:avLst/>
          </a:prstGeom>
        </p:spPr>
      </p:pic>
      <p:pic>
        <p:nvPicPr>
          <p:cNvPr id="7" name="Picture 6">
            <a:extLst>
              <a:ext uri="{FF2B5EF4-FFF2-40B4-BE49-F238E27FC236}">
                <a16:creationId xmlns:a16="http://schemas.microsoft.com/office/drawing/2014/main" id="{A65D0484-2C48-4DBD-6A3F-A39FA71EC31A}"/>
              </a:ext>
            </a:extLst>
          </p:cNvPr>
          <p:cNvPicPr>
            <a:picLocks noChangeAspect="1"/>
          </p:cNvPicPr>
          <p:nvPr/>
        </p:nvPicPr>
        <p:blipFill>
          <a:blip r:embed="rId6"/>
          <a:stretch>
            <a:fillRect/>
          </a:stretch>
        </p:blipFill>
        <p:spPr>
          <a:xfrm>
            <a:off x="2120774" y="1142926"/>
            <a:ext cx="4902452" cy="2857647"/>
          </a:xfrm>
          <a:prstGeom prst="rect">
            <a:avLst/>
          </a:prstGeom>
        </p:spPr>
      </p:pic>
      <p:pic>
        <p:nvPicPr>
          <p:cNvPr id="15" name="Picture 14">
            <a:extLst>
              <a:ext uri="{FF2B5EF4-FFF2-40B4-BE49-F238E27FC236}">
                <a16:creationId xmlns:a16="http://schemas.microsoft.com/office/drawing/2014/main" id="{26FB2C8F-A28D-8EE2-2C49-BCCF0329DCD1}"/>
              </a:ext>
            </a:extLst>
          </p:cNvPr>
          <p:cNvPicPr>
            <a:picLocks noChangeAspect="1"/>
          </p:cNvPicPr>
          <p:nvPr/>
        </p:nvPicPr>
        <p:blipFill>
          <a:blip r:embed="rId7"/>
          <a:stretch>
            <a:fillRect/>
          </a:stretch>
        </p:blipFill>
        <p:spPr>
          <a:xfrm>
            <a:off x="2000118" y="1666828"/>
            <a:ext cx="5143764" cy="1809843"/>
          </a:xfrm>
          <a:prstGeom prst="rect">
            <a:avLst/>
          </a:prstGeom>
        </p:spPr>
      </p:pic>
      <p:pic>
        <p:nvPicPr>
          <p:cNvPr id="19" name="Picture 18">
            <a:extLst>
              <a:ext uri="{FF2B5EF4-FFF2-40B4-BE49-F238E27FC236}">
                <a16:creationId xmlns:a16="http://schemas.microsoft.com/office/drawing/2014/main" id="{5B4C557D-9244-A7A7-3A34-CFBD4EAD5E21}"/>
              </a:ext>
            </a:extLst>
          </p:cNvPr>
          <p:cNvPicPr>
            <a:picLocks noChangeAspect="1"/>
          </p:cNvPicPr>
          <p:nvPr/>
        </p:nvPicPr>
        <p:blipFill>
          <a:blip r:embed="rId8"/>
          <a:stretch>
            <a:fillRect/>
          </a:stretch>
        </p:blipFill>
        <p:spPr>
          <a:xfrm>
            <a:off x="1097450" y="1142926"/>
            <a:ext cx="5850216" cy="2765557"/>
          </a:xfrm>
          <a:prstGeom prst="rect">
            <a:avLst/>
          </a:prstGeom>
        </p:spPr>
      </p:pic>
    </p:spTree>
    <p:extLst>
      <p:ext uri="{BB962C8B-B14F-4D97-AF65-F5344CB8AC3E}">
        <p14:creationId xmlns:p14="http://schemas.microsoft.com/office/powerpoint/2010/main" val="4248251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2F1731F-B2EC-891F-35A3-CFAC95AB4706}"/>
              </a:ext>
            </a:extLst>
          </p:cNvPr>
          <p:cNvPicPr>
            <a:picLocks noChangeAspect="1"/>
          </p:cNvPicPr>
          <p:nvPr/>
        </p:nvPicPr>
        <p:blipFill>
          <a:blip r:embed="rId2"/>
          <a:stretch>
            <a:fillRect/>
          </a:stretch>
        </p:blipFill>
        <p:spPr>
          <a:xfrm>
            <a:off x="1650111" y="482600"/>
            <a:ext cx="5843778" cy="4178300"/>
          </a:xfrm>
          <a:prstGeom prst="rect">
            <a:avLst/>
          </a:prstGeom>
        </p:spPr>
      </p:pic>
    </p:spTree>
    <p:extLst>
      <p:ext uri="{BB962C8B-B14F-4D97-AF65-F5344CB8AC3E}">
        <p14:creationId xmlns:p14="http://schemas.microsoft.com/office/powerpoint/2010/main" val="12350010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D2834BD-8A50-731E-BB0B-8720A5975233}"/>
              </a:ext>
            </a:extLst>
          </p:cNvPr>
          <p:cNvPicPr>
            <a:picLocks noChangeAspect="1"/>
          </p:cNvPicPr>
          <p:nvPr/>
        </p:nvPicPr>
        <p:blipFill>
          <a:blip r:embed="rId2"/>
          <a:stretch>
            <a:fillRect/>
          </a:stretch>
        </p:blipFill>
        <p:spPr>
          <a:xfrm>
            <a:off x="482600" y="516826"/>
            <a:ext cx="8178800" cy="4109847"/>
          </a:xfrm>
          <a:prstGeom prst="rect">
            <a:avLst/>
          </a:prstGeom>
        </p:spPr>
      </p:pic>
      <p:pic>
        <p:nvPicPr>
          <p:cNvPr id="9" name="Picture 8">
            <a:extLst>
              <a:ext uri="{FF2B5EF4-FFF2-40B4-BE49-F238E27FC236}">
                <a16:creationId xmlns:a16="http://schemas.microsoft.com/office/drawing/2014/main" id="{BD9B880F-6975-6DD7-23D5-28F9F0C7CB73}"/>
              </a:ext>
            </a:extLst>
          </p:cNvPr>
          <p:cNvPicPr>
            <a:picLocks noChangeAspect="1"/>
          </p:cNvPicPr>
          <p:nvPr/>
        </p:nvPicPr>
        <p:blipFill>
          <a:blip r:embed="rId3"/>
          <a:stretch>
            <a:fillRect/>
          </a:stretch>
        </p:blipFill>
        <p:spPr>
          <a:xfrm>
            <a:off x="848527" y="987056"/>
            <a:ext cx="7163168" cy="3705416"/>
          </a:xfrm>
          <a:prstGeom prst="rect">
            <a:avLst/>
          </a:prstGeom>
        </p:spPr>
      </p:pic>
      <p:pic>
        <p:nvPicPr>
          <p:cNvPr id="26" name="Picture 25">
            <a:extLst>
              <a:ext uri="{FF2B5EF4-FFF2-40B4-BE49-F238E27FC236}">
                <a16:creationId xmlns:a16="http://schemas.microsoft.com/office/drawing/2014/main" id="{BE437A1A-B500-5C6B-0DB3-E90B3A496513}"/>
              </a:ext>
            </a:extLst>
          </p:cNvPr>
          <p:cNvPicPr>
            <a:picLocks noChangeAspect="1"/>
          </p:cNvPicPr>
          <p:nvPr/>
        </p:nvPicPr>
        <p:blipFill>
          <a:blip r:embed="rId4"/>
          <a:stretch>
            <a:fillRect/>
          </a:stretch>
        </p:blipFill>
        <p:spPr>
          <a:xfrm>
            <a:off x="2462104" y="654745"/>
            <a:ext cx="4219792" cy="3834010"/>
          </a:xfrm>
          <a:prstGeom prst="rect">
            <a:avLst/>
          </a:prstGeom>
        </p:spPr>
      </p:pic>
      <p:pic>
        <p:nvPicPr>
          <p:cNvPr id="17" name="Picture 16">
            <a:extLst>
              <a:ext uri="{FF2B5EF4-FFF2-40B4-BE49-F238E27FC236}">
                <a16:creationId xmlns:a16="http://schemas.microsoft.com/office/drawing/2014/main" id="{6216FD6C-97A7-31CE-694A-5EFDC4113B47}"/>
              </a:ext>
            </a:extLst>
          </p:cNvPr>
          <p:cNvPicPr>
            <a:picLocks noChangeAspect="1"/>
          </p:cNvPicPr>
          <p:nvPr/>
        </p:nvPicPr>
        <p:blipFill>
          <a:blip r:embed="rId5"/>
          <a:stretch>
            <a:fillRect/>
          </a:stretch>
        </p:blipFill>
        <p:spPr>
          <a:xfrm>
            <a:off x="578439" y="819060"/>
            <a:ext cx="7987123" cy="3505380"/>
          </a:xfrm>
          <a:prstGeom prst="rect">
            <a:avLst/>
          </a:prstGeom>
        </p:spPr>
      </p:pic>
    </p:spTree>
    <p:extLst>
      <p:ext uri="{BB962C8B-B14F-4D97-AF65-F5344CB8AC3E}">
        <p14:creationId xmlns:p14="http://schemas.microsoft.com/office/powerpoint/2010/main" val="2252120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4E7D83F-8040-C84D-F7C5-FCEBD8296FC5}"/>
              </a:ext>
            </a:extLst>
          </p:cNvPr>
          <p:cNvPicPr>
            <a:picLocks noChangeAspect="1"/>
          </p:cNvPicPr>
          <p:nvPr/>
        </p:nvPicPr>
        <p:blipFill>
          <a:blip r:embed="rId2"/>
          <a:stretch>
            <a:fillRect/>
          </a:stretch>
        </p:blipFill>
        <p:spPr>
          <a:xfrm>
            <a:off x="245233" y="382299"/>
            <a:ext cx="3988062" cy="1994030"/>
          </a:xfrm>
          <a:prstGeom prst="rect">
            <a:avLst/>
          </a:prstGeom>
        </p:spPr>
      </p:pic>
      <p:pic>
        <p:nvPicPr>
          <p:cNvPr id="13" name="Picture 12">
            <a:extLst>
              <a:ext uri="{FF2B5EF4-FFF2-40B4-BE49-F238E27FC236}">
                <a16:creationId xmlns:a16="http://schemas.microsoft.com/office/drawing/2014/main" id="{2896E1DD-F42B-8193-82AA-F028B7DEA18B}"/>
              </a:ext>
            </a:extLst>
          </p:cNvPr>
          <p:cNvPicPr>
            <a:picLocks noChangeAspect="1"/>
          </p:cNvPicPr>
          <p:nvPr/>
        </p:nvPicPr>
        <p:blipFill>
          <a:blip r:embed="rId3"/>
          <a:stretch>
            <a:fillRect/>
          </a:stretch>
        </p:blipFill>
        <p:spPr>
          <a:xfrm>
            <a:off x="4684075" y="382300"/>
            <a:ext cx="4214693" cy="4378901"/>
          </a:xfrm>
          <a:prstGeom prst="rect">
            <a:avLst/>
          </a:prstGeom>
        </p:spPr>
      </p:pic>
      <p:pic>
        <p:nvPicPr>
          <p:cNvPr id="5" name="Picture 4">
            <a:extLst>
              <a:ext uri="{FF2B5EF4-FFF2-40B4-BE49-F238E27FC236}">
                <a16:creationId xmlns:a16="http://schemas.microsoft.com/office/drawing/2014/main" id="{13E71C2E-E5A0-12A4-CCAB-90872359B9BC}"/>
              </a:ext>
            </a:extLst>
          </p:cNvPr>
          <p:cNvPicPr>
            <a:picLocks noChangeAspect="1"/>
          </p:cNvPicPr>
          <p:nvPr/>
        </p:nvPicPr>
        <p:blipFill>
          <a:blip r:embed="rId4"/>
          <a:stretch>
            <a:fillRect/>
          </a:stretch>
        </p:blipFill>
        <p:spPr>
          <a:xfrm>
            <a:off x="2693098" y="497574"/>
            <a:ext cx="3757805" cy="4148351"/>
          </a:xfrm>
          <a:prstGeom prst="rect">
            <a:avLst/>
          </a:prstGeom>
        </p:spPr>
      </p:pic>
      <p:pic>
        <p:nvPicPr>
          <p:cNvPr id="9" name="Picture 8">
            <a:extLst>
              <a:ext uri="{FF2B5EF4-FFF2-40B4-BE49-F238E27FC236}">
                <a16:creationId xmlns:a16="http://schemas.microsoft.com/office/drawing/2014/main" id="{2D9CB5F7-C520-B1AB-B0A7-70B103A868AA}"/>
              </a:ext>
            </a:extLst>
          </p:cNvPr>
          <p:cNvPicPr>
            <a:picLocks noChangeAspect="1"/>
          </p:cNvPicPr>
          <p:nvPr/>
        </p:nvPicPr>
        <p:blipFill>
          <a:blip r:embed="rId5"/>
          <a:stretch>
            <a:fillRect/>
          </a:stretch>
        </p:blipFill>
        <p:spPr>
          <a:xfrm>
            <a:off x="2395820" y="976588"/>
            <a:ext cx="4753842" cy="3784612"/>
          </a:xfrm>
          <a:prstGeom prst="rect">
            <a:avLst/>
          </a:prstGeom>
        </p:spPr>
      </p:pic>
    </p:spTree>
    <p:extLst>
      <p:ext uri="{BB962C8B-B14F-4D97-AF65-F5344CB8AC3E}">
        <p14:creationId xmlns:p14="http://schemas.microsoft.com/office/powerpoint/2010/main" val="1528878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 Professional Virtual Meeting Infographics by Slidesgo">
  <a:themeElements>
    <a:clrScheme name="Simple Light">
      <a:dk1>
        <a:srgbClr val="000000"/>
      </a:dk1>
      <a:lt1>
        <a:srgbClr val="FFFFFF"/>
      </a:lt1>
      <a:dk2>
        <a:srgbClr val="FFFDFD"/>
      </a:dk2>
      <a:lt2>
        <a:srgbClr val="606060"/>
      </a:lt2>
      <a:accent1>
        <a:srgbClr val="323366"/>
      </a:accent1>
      <a:accent2>
        <a:srgbClr val="004F83"/>
      </a:accent2>
      <a:accent3>
        <a:srgbClr val="FAB403"/>
      </a:accent3>
      <a:accent4>
        <a:srgbClr val="FABE75"/>
      </a:accent4>
      <a:accent5>
        <a:srgbClr val="00373D"/>
      </a:accent5>
      <a:accent6>
        <a:srgbClr val="00929B"/>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07b0e148-e3e5-4404-90cb-36d19bdd8f84" xsi:nil="true"/>
    <lcf76f155ced4ddcb4097134ff3c332f xmlns="82d6c067-3100-4c98-926c-dbf1d6c74e1b">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83D1DB21176304D885F97E1472641E0" ma:contentTypeVersion="11" ma:contentTypeDescription="Create a new document." ma:contentTypeScope="" ma:versionID="b7a417cafa45bc662d6c95a6ca6de1f8">
  <xsd:schema xmlns:xsd="http://www.w3.org/2001/XMLSchema" xmlns:xs="http://www.w3.org/2001/XMLSchema" xmlns:p="http://schemas.microsoft.com/office/2006/metadata/properties" xmlns:ns2="82d6c067-3100-4c98-926c-dbf1d6c74e1b" xmlns:ns3="07b0e148-e3e5-4404-90cb-36d19bdd8f84" targetNamespace="http://schemas.microsoft.com/office/2006/metadata/properties" ma:root="true" ma:fieldsID="98efd034b5c412deb942d3b08008481a" ns2:_="" ns3:_="">
    <xsd:import namespace="82d6c067-3100-4c98-926c-dbf1d6c74e1b"/>
    <xsd:import namespace="07b0e148-e3e5-4404-90cb-36d19bdd8f84"/>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SearchProperties" minOccurs="0"/>
                <xsd:element ref="ns2:MediaServiceDateTaken" minOccurs="0"/>
                <xsd:element ref="ns2:MediaServiceObjectDetectorVersion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2d6c067-3100-4c98-926c-dbf1d6c74e1b"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eb077af7-eccc-41ba-8726-6d08c81cb052"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7b0e148-e3e5-4404-90cb-36d19bdd8f84"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4c944e26-8647-4b03-b812-3c7ec781e187}" ma:internalName="TaxCatchAll" ma:showField="CatchAllData" ma:web="07b0e148-e3e5-4404-90cb-36d19bdd8f8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7755FC4-3ABB-476E-A9FA-79E5CC609F97}">
  <ds:schemaRefs>
    <ds:schemaRef ds:uri="http://schemas.microsoft.com/sharepoint/v3/contenttype/forms"/>
  </ds:schemaRefs>
</ds:datastoreItem>
</file>

<file path=customXml/itemProps2.xml><?xml version="1.0" encoding="utf-8"?>
<ds:datastoreItem xmlns:ds="http://schemas.openxmlformats.org/officeDocument/2006/customXml" ds:itemID="{89974459-623E-4167-8DAE-D1871281F461}">
  <ds:schemaRefs>
    <ds:schemaRef ds:uri="07b0e148-e3e5-4404-90cb-36d19bdd8f84"/>
    <ds:schemaRef ds:uri="82d6c067-3100-4c98-926c-dbf1d6c74e1b"/>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A432FBA-6870-42CB-BDCB-C5344B365CC8}">
  <ds:schemaRefs>
    <ds:schemaRef ds:uri="07b0e148-e3e5-4404-90cb-36d19bdd8f84"/>
    <ds:schemaRef ds:uri="82d6c067-3100-4c98-926c-dbf1d6c74e1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0</TotalTime>
  <Words>497</Words>
  <Application>Microsoft Office PowerPoint</Application>
  <PresentationFormat>On-screen Show (16:9)</PresentationFormat>
  <Paragraphs>63</Paragraphs>
  <Slides>15</Slides>
  <Notes>7</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15</vt:i4>
      </vt:variant>
    </vt:vector>
  </HeadingPairs>
  <TitlesOfParts>
    <vt:vector size="27" baseType="lpstr">
      <vt:lpstr>Montserrat</vt:lpstr>
      <vt:lpstr>Ramabhadra</vt:lpstr>
      <vt:lpstr>Montserrat ExtraBold</vt:lpstr>
      <vt:lpstr>Exo</vt:lpstr>
      <vt:lpstr>Arial</vt:lpstr>
      <vt:lpstr>Roboto Condensed Light</vt:lpstr>
      <vt:lpstr>Anaheim</vt:lpstr>
      <vt:lpstr>Bebas Neue</vt:lpstr>
      <vt:lpstr>Raleway</vt:lpstr>
      <vt:lpstr>Raleway Medium</vt:lpstr>
      <vt:lpstr>Arial,Sans-Serif</vt:lpstr>
      <vt:lpstr>Simple Professional Virtual Meeting Infographics by Slidesgo</vt:lpstr>
      <vt:lpstr>PowerPoint Presentation</vt:lpstr>
      <vt:lpstr>PowerPoint Presentation</vt:lpstr>
      <vt:lpstr>PowerPoint Presentation</vt:lpstr>
      <vt:lpstr>PowerPoint Presentation</vt:lpstr>
      <vt:lpstr>PowerPoint Presentation</vt:lpstr>
      <vt:lpstr>I saw this tweet some weeks ago…</vt:lpstr>
      <vt:lpstr>PowerPoint Presentation</vt:lpstr>
      <vt:lpstr>PowerPoint Presentation</vt:lpstr>
      <vt:lpstr>PowerPoint Presentation</vt:lpstr>
      <vt:lpstr>PowerPoint Presentation</vt:lpstr>
      <vt:lpstr>Diamond Open Access Journal</vt:lpstr>
      <vt:lpstr>Key principles</vt:lpstr>
      <vt:lpstr>Types of Contents</vt:lpstr>
      <vt:lpstr>ALL OF THIS FOR ONLY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Exposure and Health in the Workplace</dc:title>
  <cp:lastModifiedBy>D'Errico, A. (Toni)</cp:lastModifiedBy>
  <cp:revision>26</cp:revision>
  <dcterms:modified xsi:type="dcterms:W3CDTF">2025-03-05T11:29:19Z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0x010100483D1DB21176304D885F97E1472641E0</vt:lpwstr>
  </property>
  <property fmtid="{D5CDD505-2E9C-101B-9397-08002B2CF9AE}" pid="3" name="MediaServiceImageTags">
    <vt:lpwstr/>
  </property>
</Properties>
</file>